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4.xml" ContentType="application/vnd.openxmlformats-officedocument.presentationml.tags+xml"/>
  <Override PartName="/ppt/notesSlides/notesSlide43.xml" ContentType="application/vnd.openxmlformats-officedocument.presentationml.notesSlide+xml"/>
  <Override PartName="/ppt/tags/tag5.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 id="2147483666" r:id="rId3"/>
    <p:sldMasterId id="2147483667" r:id="rId4"/>
  </p:sldMasterIdLst>
  <p:notesMasterIdLst>
    <p:notesMasterId r:id="rId5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Lst>
  <p:sldSz cx="9144000" cy="5143500" type="screen16x9"/>
  <p:notesSz cx="6858000" cy="9144000"/>
  <p:embeddedFontLst>
    <p:embeddedFont>
      <p:font typeface="Calibri" panose="020F0502020204030204" pitchFamily="34" charset="0"/>
      <p:regular r:id="rId56"/>
      <p:bold r:id="rId57"/>
      <p:italic r:id="rId58"/>
      <p:boldItalic r:id="rId59"/>
    </p:embeddedFont>
    <p:embeddedFont>
      <p:font typeface="Lato" panose="020F0502020204030203" pitchFamily="34" charset="0"/>
      <p:regular r:id="rId60"/>
      <p:bold r:id="rId61"/>
      <p:italic r:id="rId62"/>
      <p:boldItalic r:id="rId63"/>
    </p:embeddedFont>
    <p:embeddedFont>
      <p:font typeface="Cabin"/>
      <p:regular r:id="rId64"/>
      <p:bold r:id="rId65"/>
      <p:italic r:id="rId66"/>
      <p:boldItalic r:id="rId67"/>
    </p:embeddedFont>
    <p:embeddedFont>
      <p:font typeface="Gill Sans MT" panose="020B0502020104020203" pitchFamily="34" charset="0"/>
      <p:regular r:id="rId68"/>
      <p:bold r:id="rId69"/>
      <p:italic r:id="rId70"/>
      <p:boldItalic r:id="rId71"/>
    </p:embeddedFont>
    <p:embeddedFont>
      <p:font typeface="Lato Black" panose="020B0604020202020204" charset="0"/>
      <p:bold r:id="rId72"/>
      <p:boldItalic r:id="rId73"/>
    </p:embeddedFont>
    <p:embeddedFont>
      <p:font typeface="Lato Light" panose="020B0604020202020204" charset="0"/>
      <p:regular r:id="rId74"/>
      <p:bold r:id="rId75"/>
      <p:italic r:id="rId76"/>
      <p:boldItalic r:id="rId77"/>
    </p:embeddedFont>
  </p:embeddedFontLst>
  <p:custDataLst>
    <p:tags r:id="rId7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0035920-E65C-4834-8770-B85143DFD706}">
  <a:tblStyle styleId="{A0035920-E65C-4834-8770-B85143DFD706}" styleName="Table_0">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EF1E7"/>
          </a:solidFill>
        </a:fill>
      </a:tcStyle>
    </a:wholeTbl>
    <a:band1H>
      <a:tcTxStyle/>
      <a:tcStyle>
        <a:tcBdr/>
        <a:fill>
          <a:solidFill>
            <a:srgbClr val="FDE1CB"/>
          </a:solidFill>
        </a:fill>
      </a:tcStyle>
    </a:band1H>
    <a:band2H>
      <a:tcTxStyle/>
      <a:tcStyle>
        <a:tcBdr/>
      </a:tcStyle>
    </a:band2H>
    <a:band1V>
      <a:tcTxStyle/>
      <a:tcStyle>
        <a:tcBdr/>
        <a:fill>
          <a:solidFill>
            <a:srgbClr val="FDE1CB"/>
          </a:solidFill>
        </a:fill>
      </a:tcStyle>
    </a:band1V>
    <a:band2V>
      <a:tcTxStyle/>
      <a:tcStyle>
        <a:tcBdr/>
      </a:tcStyle>
    </a:band2V>
    <a:lastCol>
      <a:tcTxStyle b="on" i="off">
        <a:font>
          <a:latin typeface="Gill Sans MT"/>
          <a:ea typeface="Gill Sans MT"/>
          <a:cs typeface="Gill Sans MT"/>
        </a:font>
        <a:schemeClr val="lt1"/>
      </a:tcTxStyle>
      <a:tcStyle>
        <a:tcBdr/>
        <a:fill>
          <a:solidFill>
            <a:schemeClr val="accent1"/>
          </a:solidFill>
        </a:fill>
      </a:tcStyle>
    </a:lastCol>
    <a:firstCol>
      <a:tcTxStyle b="on" i="off">
        <a:font>
          <a:latin typeface="Gill Sans MT"/>
          <a:ea typeface="Gill Sans MT"/>
          <a:cs typeface="Gill Sans MT"/>
        </a:font>
        <a:schemeClr val="lt1"/>
      </a:tcTxStyle>
      <a:tcStyle>
        <a:tcBdr/>
        <a:fill>
          <a:solidFill>
            <a:schemeClr val="accent1"/>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90" y="6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font" Target="fonts/font13.fntdata"/><Relationship Id="rId76" Type="http://schemas.openxmlformats.org/officeDocument/2006/relationships/font" Target="fonts/font21.fntdata"/><Relationship Id="rId7" Type="http://schemas.openxmlformats.org/officeDocument/2006/relationships/slide" Target="slides/slide3.xml"/><Relationship Id="rId71"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font" Target="fonts/font19.fntdata"/><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font" Target="fonts/font6.fntdata"/><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font" Target="fonts/font18.fntdata"/><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openxmlformats.org/officeDocument/2006/relationships/font" Target="fonts/font22.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7.fntdata"/><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08193" marR="0" lvl="1" indent="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2pPr>
            <a:lvl3pPr marL="816387" marR="0" lvl="2" indent="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3pPr>
            <a:lvl4pPr marL="1224582" marR="0" lvl="3" indent="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4pPr>
            <a:lvl5pPr marL="1632775" marR="0" lvl="4" indent="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5pPr>
            <a:lvl6pPr marL="2040969" marR="0" lvl="5" indent="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2449163" marR="0" lvl="6" indent="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2857357" marR="0" lvl="7" indent="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3265551" marR="0" lvl="8" indent="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08193" marR="0" lvl="1" indent="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2pPr>
            <a:lvl3pPr marL="816387" marR="0" lvl="2" indent="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3pPr>
            <a:lvl4pPr marL="1224582" marR="0" lvl="3" indent="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4pPr>
            <a:lvl5pPr marL="1632775" marR="0" lvl="4" indent="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5pPr>
            <a:lvl6pPr marL="2040969" marR="0" lvl="5" indent="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2449163" marR="0" lvl="6" indent="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2857357" marR="0" lvl="7" indent="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3265551" marR="0" lvl="8" indent="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08193" marR="0" lvl="1" indent="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2pPr>
            <a:lvl3pPr marL="816387" marR="0" lvl="2" indent="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3pPr>
            <a:lvl4pPr marL="1224582" marR="0" lvl="3" indent="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4pPr>
            <a:lvl5pPr marL="1632775" marR="0" lvl="4" indent="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5pPr>
            <a:lvl6pPr marL="2040969" marR="0" lvl="5" indent="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2449163" marR="0" lvl="6" indent="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2857357" marR="0" lvl="7" indent="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3265551" marR="0" lvl="8" indent="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6" name="Shape 236"/>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Shape 27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79" name="Shape 279"/>
          <p:cNvSpPr txBox="1">
            <a:spLocks noGrp="1"/>
          </p:cNvSpPr>
          <p:nvPr>
            <p:ph type="sldNum" idx="12"/>
          </p:nvPr>
        </p:nvSpPr>
        <p:spPr>
          <a:xfrm>
            <a:off x="3884031" y="8684926"/>
            <a:ext cx="2972421" cy="457513"/>
          </a:xfrm>
          <a:prstGeom prst="rect">
            <a:avLst/>
          </a:prstGeom>
          <a:noFill/>
          <a:ln>
            <a:noFill/>
          </a:ln>
        </p:spPr>
        <p:txBody>
          <a:bodyPr spcFirstLastPara="1" wrap="square" lIns="89700" tIns="44850" rIns="89700" bIns="448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17</a:t>
            </a:fld>
            <a:endParaRPr sz="1200">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Shape 30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09" name="Shape 309"/>
          <p:cNvSpPr txBox="1">
            <a:spLocks noGrp="1"/>
          </p:cNvSpPr>
          <p:nvPr>
            <p:ph type="sldNum" idx="12"/>
          </p:nvPr>
        </p:nvSpPr>
        <p:spPr>
          <a:xfrm>
            <a:off x="3884030" y="8684926"/>
            <a:ext cx="2972421" cy="457513"/>
          </a:xfrm>
          <a:prstGeom prst="rect">
            <a:avLst/>
          </a:prstGeom>
          <a:noFill/>
          <a:ln>
            <a:noFill/>
          </a:ln>
        </p:spPr>
        <p:txBody>
          <a:bodyPr spcFirstLastPara="1" wrap="square" lIns="89700" tIns="44850" rIns="89700" bIns="448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18</a:t>
            </a:fld>
            <a:endParaRPr sz="1200">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Shape 32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22" name="Shape 322"/>
          <p:cNvSpPr txBox="1">
            <a:spLocks noGrp="1"/>
          </p:cNvSpPr>
          <p:nvPr>
            <p:ph type="sldNum" idx="12"/>
          </p:nvPr>
        </p:nvSpPr>
        <p:spPr>
          <a:xfrm>
            <a:off x="3884031" y="8684926"/>
            <a:ext cx="2972421" cy="457513"/>
          </a:xfrm>
          <a:prstGeom prst="rect">
            <a:avLst/>
          </a:prstGeom>
          <a:noFill/>
          <a:ln>
            <a:noFill/>
          </a:ln>
        </p:spPr>
        <p:txBody>
          <a:bodyPr spcFirstLastPara="1" wrap="square" lIns="89700" tIns="44850" rIns="89700" bIns="448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19</a:t>
            </a:fld>
            <a:endParaRPr sz="1200">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Shape 33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505557"/>
              </a:solidFill>
              <a:latin typeface="Calibri"/>
              <a:ea typeface="Calibri"/>
              <a:cs typeface="Calibri"/>
              <a:sym typeface="Calibri"/>
            </a:endParaRPr>
          </a:p>
        </p:txBody>
      </p:sp>
      <p:sp>
        <p:nvSpPr>
          <p:cNvPr id="334" name="Shape 334"/>
          <p:cNvSpPr txBox="1">
            <a:spLocks noGrp="1"/>
          </p:cNvSpPr>
          <p:nvPr>
            <p:ph type="sldNum" idx="12"/>
          </p:nvPr>
        </p:nvSpPr>
        <p:spPr>
          <a:xfrm>
            <a:off x="3884030" y="8684926"/>
            <a:ext cx="2972421" cy="457513"/>
          </a:xfrm>
          <a:prstGeom prst="rect">
            <a:avLst/>
          </a:prstGeom>
          <a:noFill/>
          <a:ln>
            <a:noFill/>
          </a:ln>
        </p:spPr>
        <p:txBody>
          <a:bodyPr spcFirstLastPara="1" wrap="square" lIns="89700" tIns="44850" rIns="89700" bIns="448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20</a:t>
            </a:fld>
            <a:endParaRPr sz="1200">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Shape 34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48" name="Shape 348"/>
          <p:cNvSpPr txBox="1">
            <a:spLocks noGrp="1"/>
          </p:cNvSpPr>
          <p:nvPr>
            <p:ph type="sldNum" idx="12"/>
          </p:nvPr>
        </p:nvSpPr>
        <p:spPr>
          <a:xfrm>
            <a:off x="3884031" y="8684926"/>
            <a:ext cx="2972421" cy="457513"/>
          </a:xfrm>
          <a:prstGeom prst="rect">
            <a:avLst/>
          </a:prstGeom>
          <a:noFill/>
          <a:ln>
            <a:noFill/>
          </a:ln>
        </p:spPr>
        <p:txBody>
          <a:bodyPr spcFirstLastPara="1" wrap="square" lIns="89700" tIns="44850" rIns="89700" bIns="448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21</a:t>
            </a:fld>
            <a:endParaRPr sz="1200">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61" name="Shape 361"/>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rgbClr val="505557"/>
              </a:solidFill>
              <a:latin typeface="Calibri"/>
              <a:ea typeface="Calibri"/>
              <a:cs typeface="Calibri"/>
              <a:sym typeface="Calibri"/>
            </a:endParaRPr>
          </a:p>
        </p:txBody>
      </p:sp>
      <p:sp>
        <p:nvSpPr>
          <p:cNvPr id="362" name="Shape 362"/>
          <p:cNvSpPr txBox="1">
            <a:spLocks noGrp="1"/>
          </p:cNvSpPr>
          <p:nvPr>
            <p:ph type="sldNum" idx="12"/>
          </p:nvPr>
        </p:nvSpPr>
        <p:spPr>
          <a:xfrm>
            <a:off x="3884030" y="8684925"/>
            <a:ext cx="2972420" cy="457513"/>
          </a:xfrm>
          <a:prstGeom prst="rect">
            <a:avLst/>
          </a:prstGeom>
          <a:noFill/>
          <a:ln>
            <a:noFill/>
          </a:ln>
        </p:spPr>
        <p:txBody>
          <a:bodyPr spcFirstLastPara="1" wrap="square" lIns="89700" tIns="44850" rIns="89700" bIns="44850" anchor="t" anchorCtr="0">
            <a:noAutofit/>
          </a:bodyPr>
          <a:lstStyle/>
          <a:p>
            <a:pPr marL="0" marR="0" lvl="0" indent="0" algn="ctr" rtl="0">
              <a:spcBef>
                <a:spcPts val="0"/>
              </a:spcBef>
              <a:spcAft>
                <a:spcPts val="0"/>
              </a:spcAft>
              <a:buClr>
                <a:srgbClr val="000000"/>
              </a:buClr>
              <a:buSzPts val="1050"/>
              <a:buFont typeface="Calibri"/>
              <a:buNone/>
            </a:pPr>
            <a:fld id="{00000000-1234-1234-1234-123412341234}" type="slidenum">
              <a:rPr lang="en-US" sz="4200">
                <a:solidFill>
                  <a:srgbClr val="000000"/>
                </a:solidFill>
                <a:latin typeface="Calibri"/>
                <a:ea typeface="Calibri"/>
                <a:cs typeface="Calibri"/>
                <a:sym typeface="Calibri"/>
              </a:rPr>
              <a:t>22</a:t>
            </a:fld>
            <a:endParaRPr sz="4200">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Shape 37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74" name="Shape 374"/>
          <p:cNvSpPr txBox="1">
            <a:spLocks noGrp="1"/>
          </p:cNvSpPr>
          <p:nvPr>
            <p:ph type="sldNum" idx="12"/>
          </p:nvPr>
        </p:nvSpPr>
        <p:spPr>
          <a:xfrm>
            <a:off x="3884031" y="8684926"/>
            <a:ext cx="2972421" cy="457513"/>
          </a:xfrm>
          <a:prstGeom prst="rect">
            <a:avLst/>
          </a:prstGeom>
          <a:noFill/>
          <a:ln>
            <a:noFill/>
          </a:ln>
        </p:spPr>
        <p:txBody>
          <a:bodyPr spcFirstLastPara="1" wrap="square" lIns="89700" tIns="44850" rIns="89700" bIns="448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23</a:t>
            </a:fld>
            <a:endParaRPr sz="1200">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Shape 38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87" name="Shape 387"/>
          <p:cNvSpPr txBox="1">
            <a:spLocks noGrp="1"/>
          </p:cNvSpPr>
          <p:nvPr>
            <p:ph type="sldNum" idx="12"/>
          </p:nvPr>
        </p:nvSpPr>
        <p:spPr>
          <a:xfrm>
            <a:off x="3884031" y="8684926"/>
            <a:ext cx="2972421" cy="457513"/>
          </a:xfrm>
          <a:prstGeom prst="rect">
            <a:avLst/>
          </a:prstGeom>
          <a:noFill/>
          <a:ln>
            <a:noFill/>
          </a:ln>
        </p:spPr>
        <p:txBody>
          <a:bodyPr spcFirstLastPara="1" wrap="square" lIns="89700" tIns="44850" rIns="89700" bIns="448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24</a:t>
            </a:fld>
            <a:endParaRPr sz="1200">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Shape 39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99" name="Shape 399"/>
          <p:cNvSpPr txBox="1">
            <a:spLocks noGrp="1"/>
          </p:cNvSpPr>
          <p:nvPr>
            <p:ph type="sldNum" idx="12"/>
          </p:nvPr>
        </p:nvSpPr>
        <p:spPr>
          <a:xfrm>
            <a:off x="3884031" y="8684926"/>
            <a:ext cx="2972421" cy="457513"/>
          </a:xfrm>
          <a:prstGeom prst="rect">
            <a:avLst/>
          </a:prstGeom>
          <a:noFill/>
          <a:ln>
            <a:noFill/>
          </a:ln>
        </p:spPr>
        <p:txBody>
          <a:bodyPr spcFirstLastPara="1" wrap="square" lIns="89700" tIns="44850" rIns="89700" bIns="448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25</a:t>
            </a:fld>
            <a:endParaRPr sz="1200">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Shape 41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11" name="Shape 411"/>
          <p:cNvSpPr txBox="1">
            <a:spLocks noGrp="1"/>
          </p:cNvSpPr>
          <p:nvPr>
            <p:ph type="sldNum" idx="12"/>
          </p:nvPr>
        </p:nvSpPr>
        <p:spPr>
          <a:xfrm>
            <a:off x="3884031" y="8684926"/>
            <a:ext cx="2972421" cy="457513"/>
          </a:xfrm>
          <a:prstGeom prst="rect">
            <a:avLst/>
          </a:prstGeom>
          <a:noFill/>
          <a:ln>
            <a:noFill/>
          </a:ln>
        </p:spPr>
        <p:txBody>
          <a:bodyPr spcFirstLastPara="1" wrap="square" lIns="89700" tIns="44850" rIns="89700" bIns="448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26</a:t>
            </a:fld>
            <a:endParaRPr sz="1200">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23" name="Shape 4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28" name="Shape 4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43" name="Shape 4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51" name="Shape 4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59" name="Shape 4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65" name="Shape 4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71" name="Shape 4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80" name="Shape 4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89" name="Shape 4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94" name="Shape 4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02" name="Shape 5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10" name="Shape 5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16" name="Shape 5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24" name="Shape 5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32" name="Shape 5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46" name="Shape 5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54" name="Shape 5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58" name="Shape 5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77" name="Shape 5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Shape 59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95" name="Shape 595"/>
          <p:cNvSpPr txBox="1">
            <a:spLocks noGrp="1"/>
          </p:cNvSpPr>
          <p:nvPr>
            <p:ph type="sldNum" idx="12"/>
          </p:nvPr>
        </p:nvSpPr>
        <p:spPr>
          <a:xfrm>
            <a:off x="3884030" y="8684926"/>
            <a:ext cx="2972421" cy="457513"/>
          </a:xfrm>
          <a:prstGeom prst="rect">
            <a:avLst/>
          </a:prstGeom>
          <a:noFill/>
          <a:ln>
            <a:noFill/>
          </a:ln>
        </p:spPr>
        <p:txBody>
          <a:bodyPr spcFirstLastPara="1" wrap="square" lIns="89700" tIns="44850" rIns="89700" bIns="448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46</a:t>
            </a:fld>
            <a:endParaRPr sz="1200">
              <a:solidFill>
                <a:srgbClr val="000000"/>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Shape 60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08" name="Shape 608"/>
          <p:cNvSpPr txBox="1">
            <a:spLocks noGrp="1"/>
          </p:cNvSpPr>
          <p:nvPr>
            <p:ph type="sldNum" idx="12"/>
          </p:nvPr>
        </p:nvSpPr>
        <p:spPr>
          <a:xfrm>
            <a:off x="3884031" y="8684926"/>
            <a:ext cx="2972421" cy="457513"/>
          </a:xfrm>
          <a:prstGeom prst="rect">
            <a:avLst/>
          </a:prstGeom>
          <a:noFill/>
          <a:ln>
            <a:noFill/>
          </a:ln>
        </p:spPr>
        <p:txBody>
          <a:bodyPr spcFirstLastPara="1" wrap="square" lIns="89700" tIns="44850" rIns="89700" bIns="448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47</a:t>
            </a:fld>
            <a:endParaRPr sz="1200">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Shape 6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Shape 62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21" name="Shape 621"/>
          <p:cNvSpPr txBox="1">
            <a:spLocks noGrp="1"/>
          </p:cNvSpPr>
          <p:nvPr>
            <p:ph type="sldNum" idx="12"/>
          </p:nvPr>
        </p:nvSpPr>
        <p:spPr>
          <a:xfrm>
            <a:off x="3884031" y="8684926"/>
            <a:ext cx="2972421" cy="457513"/>
          </a:xfrm>
          <a:prstGeom prst="rect">
            <a:avLst/>
          </a:prstGeom>
          <a:noFill/>
          <a:ln>
            <a:noFill/>
          </a:ln>
        </p:spPr>
        <p:txBody>
          <a:bodyPr spcFirstLastPara="1" wrap="square" lIns="89700" tIns="44850" rIns="89700" bIns="448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48</a:t>
            </a:fld>
            <a:endParaRPr sz="1200">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Shape 63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33" name="Shape 633"/>
          <p:cNvSpPr txBox="1">
            <a:spLocks noGrp="1"/>
          </p:cNvSpPr>
          <p:nvPr>
            <p:ph type="sldNum" idx="12"/>
          </p:nvPr>
        </p:nvSpPr>
        <p:spPr>
          <a:xfrm>
            <a:off x="3884031" y="8684926"/>
            <a:ext cx="2972421" cy="457513"/>
          </a:xfrm>
          <a:prstGeom prst="rect">
            <a:avLst/>
          </a:prstGeom>
          <a:noFill/>
          <a:ln>
            <a:noFill/>
          </a:ln>
        </p:spPr>
        <p:txBody>
          <a:bodyPr spcFirstLastPara="1" wrap="square" lIns="89700" tIns="44850" rIns="89700" bIns="448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49</a:t>
            </a:fld>
            <a:endParaRPr sz="1200">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Shape 64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45" name="Shape 645"/>
          <p:cNvSpPr txBox="1">
            <a:spLocks noGrp="1"/>
          </p:cNvSpPr>
          <p:nvPr>
            <p:ph type="sldNum" idx="12"/>
          </p:nvPr>
        </p:nvSpPr>
        <p:spPr>
          <a:xfrm>
            <a:off x="3884031" y="8684926"/>
            <a:ext cx="2972421" cy="457513"/>
          </a:xfrm>
          <a:prstGeom prst="rect">
            <a:avLst/>
          </a:prstGeom>
          <a:noFill/>
          <a:ln>
            <a:noFill/>
          </a:ln>
        </p:spPr>
        <p:txBody>
          <a:bodyPr spcFirstLastPara="1" wrap="square" lIns="89700" tIns="44850" rIns="89700" bIns="448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50</a:t>
            </a:fld>
            <a:endParaRPr sz="1200">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3" name="Shape 153"/>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Shape 13"/>
          <p:cNvSpPr txBox="1">
            <a:spLocks noGrp="1"/>
          </p:cNvSpPr>
          <p:nvPr>
            <p:ph type="body" idx="1"/>
          </p:nvPr>
        </p:nvSpPr>
        <p:spPr>
          <a:xfrm>
            <a:off x="345880" y="1694003"/>
            <a:ext cx="5909954" cy="313217"/>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929494"/>
              </a:buClr>
              <a:buSzPts val="1400"/>
              <a:buFont typeface="Arial"/>
              <a:buNone/>
              <a:defRPr sz="1400" b="0" i="0" u="none" strike="noStrike" cap="none">
                <a:solidFill>
                  <a:srgbClr val="929494"/>
                </a:solidFill>
                <a:latin typeface="Lato"/>
                <a:ea typeface="Lato"/>
                <a:cs typeface="Lato"/>
                <a:sym typeface="Lato"/>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body" idx="2"/>
          </p:nvPr>
        </p:nvSpPr>
        <p:spPr>
          <a:xfrm>
            <a:off x="345881" y="2397087"/>
            <a:ext cx="5909953" cy="553998"/>
          </a:xfrm>
          <a:prstGeom prst="rect">
            <a:avLst/>
          </a:prstGeom>
          <a:noFill/>
          <a:ln>
            <a:noFill/>
          </a:ln>
        </p:spPr>
        <p:txBody>
          <a:bodyPr spcFirstLastPara="1" wrap="square" lIns="91425" tIns="91425" rIns="91425" bIns="91425" anchor="b" anchorCtr="0"/>
          <a:lstStyle>
            <a:lvl1pPr marL="457200" marR="0" lvl="0" indent="-228600" algn="l" rtl="0">
              <a:spcBef>
                <a:spcPts val="600"/>
              </a:spcBef>
              <a:spcAft>
                <a:spcPts val="0"/>
              </a:spcAft>
              <a:buClr>
                <a:srgbClr val="FC3407"/>
              </a:buClr>
              <a:buSzPts val="3000"/>
              <a:buFont typeface="Arial"/>
              <a:buNone/>
              <a:defRPr sz="3000" b="0" i="0" u="none" strike="noStrike" cap="none">
                <a:solidFill>
                  <a:srgbClr val="FC3407"/>
                </a:solidFill>
                <a:latin typeface="Lato"/>
                <a:ea typeface="Lato"/>
                <a:cs typeface="Lato"/>
                <a:sym typeface="Lato"/>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body" idx="3"/>
          </p:nvPr>
        </p:nvSpPr>
        <p:spPr>
          <a:xfrm>
            <a:off x="345880" y="2964792"/>
            <a:ext cx="5909954" cy="338554"/>
          </a:xfrm>
          <a:prstGeom prst="rect">
            <a:avLst/>
          </a:prstGeom>
          <a:noFill/>
          <a:ln>
            <a:noFill/>
          </a:ln>
        </p:spPr>
        <p:txBody>
          <a:bodyPr spcFirstLastPara="1" wrap="square" lIns="91425" tIns="91425" rIns="91425" bIns="91425" anchor="t" anchorCtr="0"/>
          <a:lstStyle>
            <a:lvl1pPr marL="457200" marR="0" lvl="0" indent="-228600" algn="l" rtl="0">
              <a:spcBef>
                <a:spcPts val="320"/>
              </a:spcBef>
              <a:spcAft>
                <a:spcPts val="0"/>
              </a:spcAft>
              <a:buClr>
                <a:srgbClr val="929494"/>
              </a:buClr>
              <a:buSzPts val="1600"/>
              <a:buFont typeface="Arial"/>
              <a:buNone/>
              <a:defRPr sz="1600" b="0" i="0" u="none" strike="noStrike" cap="none">
                <a:solidFill>
                  <a:srgbClr val="929494"/>
                </a:solidFill>
                <a:latin typeface="Lato"/>
                <a:ea typeface="Lato"/>
                <a:cs typeface="Lato"/>
                <a:sym typeface="Lato"/>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body" idx="4"/>
          </p:nvPr>
        </p:nvSpPr>
        <p:spPr>
          <a:xfrm>
            <a:off x="357032" y="3991386"/>
            <a:ext cx="5764213" cy="307777"/>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929494"/>
              </a:buClr>
              <a:buSzPts val="1400"/>
              <a:buFont typeface="Arial"/>
              <a:buNone/>
              <a:defRPr sz="1400" b="0" i="0" u="none" strike="noStrike" cap="none">
                <a:solidFill>
                  <a:srgbClr val="929494"/>
                </a:solidFill>
                <a:latin typeface="Lato"/>
                <a:ea typeface="Lato"/>
                <a:cs typeface="Lato"/>
                <a:sym typeface="Lato"/>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685800" y="1597819"/>
            <a:ext cx="7772400" cy="1102519"/>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rgbClr val="515859"/>
              </a:buClr>
              <a:buSzPts val="3900"/>
              <a:buFont typeface="Lato Black"/>
              <a:buNone/>
              <a:defRPr sz="3900" b="0" i="0" u="none" strike="noStrike" cap="none">
                <a:solidFill>
                  <a:srgbClr val="515859"/>
                </a:solidFill>
                <a:latin typeface="Lato Black"/>
                <a:ea typeface="Lato Black"/>
                <a:cs typeface="Lato Black"/>
                <a:sym typeface="Lato Black"/>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4" name="Shape 54"/>
          <p:cNvSpPr txBox="1">
            <a:spLocks noGrp="1"/>
          </p:cNvSpPr>
          <p:nvPr>
            <p:ph type="subTitle" idx="1"/>
          </p:nvPr>
        </p:nvSpPr>
        <p:spPr>
          <a:xfrm>
            <a:off x="1371600" y="2914650"/>
            <a:ext cx="6400800" cy="1314450"/>
          </a:xfrm>
          <a:prstGeom prst="rect">
            <a:avLst/>
          </a:prstGeom>
          <a:noFill/>
          <a:ln>
            <a:noFill/>
          </a:ln>
        </p:spPr>
        <p:txBody>
          <a:bodyPr spcFirstLastPara="1" wrap="square" lIns="91425" tIns="91425" rIns="91425" bIns="91425" anchor="t" anchorCtr="0"/>
          <a:lstStyle>
            <a:lvl1pPr marL="0" marR="0" lvl="0" indent="0" algn="ctr" rtl="0">
              <a:spcBef>
                <a:spcPts val="580"/>
              </a:spcBef>
              <a:spcAft>
                <a:spcPts val="0"/>
              </a:spcAft>
              <a:buClr>
                <a:srgbClr val="909292"/>
              </a:buClr>
              <a:buSzPts val="2900"/>
              <a:buFont typeface="Arial"/>
              <a:buNone/>
              <a:defRPr sz="2900" b="0" i="0" u="none" strike="noStrike" cap="none">
                <a:solidFill>
                  <a:srgbClr val="909292"/>
                </a:solidFill>
                <a:latin typeface="Lato Black"/>
                <a:ea typeface="Lato Black"/>
                <a:cs typeface="Lato Black"/>
                <a:sym typeface="Lato Black"/>
              </a:defRPr>
            </a:lvl1pPr>
            <a:lvl2pPr marL="408193" marR="0" lvl="1" indent="0" algn="ctr" rtl="0">
              <a:spcBef>
                <a:spcPts val="500"/>
              </a:spcBef>
              <a:spcAft>
                <a:spcPts val="0"/>
              </a:spcAft>
              <a:buClr>
                <a:srgbClr val="909292"/>
              </a:buClr>
              <a:buSzPts val="2500"/>
              <a:buFont typeface="Arial"/>
              <a:buNone/>
              <a:defRPr sz="2500" b="0" i="0" u="none" strike="noStrike" cap="none">
                <a:solidFill>
                  <a:srgbClr val="909292"/>
                </a:solidFill>
                <a:latin typeface="Lato"/>
                <a:ea typeface="Lato"/>
                <a:cs typeface="Lato"/>
                <a:sym typeface="Lato"/>
              </a:defRPr>
            </a:lvl2pPr>
            <a:lvl3pPr marL="816387" marR="0" lvl="2" indent="0" algn="ctr" rtl="0">
              <a:spcBef>
                <a:spcPts val="420"/>
              </a:spcBef>
              <a:spcAft>
                <a:spcPts val="0"/>
              </a:spcAft>
              <a:buClr>
                <a:srgbClr val="909292"/>
              </a:buClr>
              <a:buSzPts val="2100"/>
              <a:buFont typeface="Arial"/>
              <a:buNone/>
              <a:defRPr sz="2100" b="0" i="0" u="none" strike="noStrike" cap="none">
                <a:solidFill>
                  <a:srgbClr val="909292"/>
                </a:solidFill>
                <a:latin typeface="Cabin"/>
                <a:ea typeface="Cabin"/>
                <a:cs typeface="Cabin"/>
                <a:sym typeface="Cabin"/>
              </a:defRPr>
            </a:lvl3pPr>
            <a:lvl4pPr marL="1224582" marR="0" lvl="3" indent="0" algn="ctr" rtl="0">
              <a:spcBef>
                <a:spcPts val="360"/>
              </a:spcBef>
              <a:spcAft>
                <a:spcPts val="0"/>
              </a:spcAft>
              <a:buClr>
                <a:srgbClr val="909292"/>
              </a:buClr>
              <a:buSzPts val="1800"/>
              <a:buFont typeface="Arial"/>
              <a:buNone/>
              <a:defRPr sz="1800" b="0" i="0" u="none" strike="noStrike" cap="none">
                <a:solidFill>
                  <a:srgbClr val="909292"/>
                </a:solidFill>
                <a:latin typeface="Lato Light"/>
                <a:ea typeface="Lato Light"/>
                <a:cs typeface="Lato Light"/>
                <a:sym typeface="Lato Light"/>
              </a:defRPr>
            </a:lvl4pPr>
            <a:lvl5pPr marL="1632775" marR="0" lvl="4" indent="0" algn="ctr" rtl="0">
              <a:spcBef>
                <a:spcPts val="360"/>
              </a:spcBef>
              <a:spcAft>
                <a:spcPts val="0"/>
              </a:spcAft>
              <a:buClr>
                <a:srgbClr val="909292"/>
              </a:buClr>
              <a:buSzPts val="1800"/>
              <a:buFont typeface="Arial"/>
              <a:buNone/>
              <a:defRPr sz="1800" b="0" i="0" u="none" strike="noStrike" cap="none">
                <a:solidFill>
                  <a:srgbClr val="909292"/>
                </a:solidFill>
                <a:latin typeface="Lato Light"/>
                <a:ea typeface="Lato Light"/>
                <a:cs typeface="Lato Light"/>
                <a:sym typeface="Lato Light"/>
              </a:defRPr>
            </a:lvl5pPr>
            <a:lvl6pPr marL="2040969" marR="0" lvl="5" indent="0" algn="ctr" rtl="0">
              <a:spcBef>
                <a:spcPts val="360"/>
              </a:spcBef>
              <a:spcAft>
                <a:spcPts val="0"/>
              </a:spcAft>
              <a:buClr>
                <a:srgbClr val="909292"/>
              </a:buClr>
              <a:buSzPts val="1800"/>
              <a:buFont typeface="Arial"/>
              <a:buNone/>
              <a:defRPr sz="1800" b="0" i="0" u="none" strike="noStrike" cap="none">
                <a:solidFill>
                  <a:srgbClr val="909292"/>
                </a:solidFill>
                <a:latin typeface="Cabin"/>
                <a:ea typeface="Cabin"/>
                <a:cs typeface="Cabin"/>
                <a:sym typeface="Cabin"/>
              </a:defRPr>
            </a:lvl6pPr>
            <a:lvl7pPr marL="2449163" marR="0" lvl="6" indent="0" algn="ctr" rtl="0">
              <a:spcBef>
                <a:spcPts val="360"/>
              </a:spcBef>
              <a:spcAft>
                <a:spcPts val="0"/>
              </a:spcAft>
              <a:buClr>
                <a:srgbClr val="909292"/>
              </a:buClr>
              <a:buSzPts val="1800"/>
              <a:buFont typeface="Arial"/>
              <a:buNone/>
              <a:defRPr sz="1800" b="0" i="0" u="none" strike="noStrike" cap="none">
                <a:solidFill>
                  <a:srgbClr val="909292"/>
                </a:solidFill>
                <a:latin typeface="Cabin"/>
                <a:ea typeface="Cabin"/>
                <a:cs typeface="Cabin"/>
                <a:sym typeface="Cabin"/>
              </a:defRPr>
            </a:lvl7pPr>
            <a:lvl8pPr marL="2857357" marR="0" lvl="7" indent="0" algn="ctr" rtl="0">
              <a:spcBef>
                <a:spcPts val="360"/>
              </a:spcBef>
              <a:spcAft>
                <a:spcPts val="0"/>
              </a:spcAft>
              <a:buClr>
                <a:srgbClr val="909292"/>
              </a:buClr>
              <a:buSzPts val="1800"/>
              <a:buFont typeface="Arial"/>
              <a:buNone/>
              <a:defRPr sz="1800" b="0" i="0" u="none" strike="noStrike" cap="none">
                <a:solidFill>
                  <a:srgbClr val="909292"/>
                </a:solidFill>
                <a:latin typeface="Cabin"/>
                <a:ea typeface="Cabin"/>
                <a:cs typeface="Cabin"/>
                <a:sym typeface="Cabin"/>
              </a:defRPr>
            </a:lvl8pPr>
            <a:lvl9pPr marL="3265551" marR="0" lvl="8" indent="0" algn="ctr" rtl="0">
              <a:spcBef>
                <a:spcPts val="360"/>
              </a:spcBef>
              <a:spcAft>
                <a:spcPts val="0"/>
              </a:spcAft>
              <a:buClr>
                <a:srgbClr val="909292"/>
              </a:buClr>
              <a:buSzPts val="1800"/>
              <a:buFont typeface="Arial"/>
              <a:buNone/>
              <a:defRPr sz="1800" b="0" i="0" u="none" strike="noStrike" cap="none">
                <a:solidFill>
                  <a:srgbClr val="909292"/>
                </a:solidFill>
                <a:latin typeface="Cabin"/>
                <a:ea typeface="Cabin"/>
                <a:cs typeface="Cabin"/>
                <a:sym typeface="Cabin"/>
              </a:defRPr>
            </a:lvl9pPr>
          </a:lstStyle>
          <a:p>
            <a:endParaRPr/>
          </a:p>
        </p:txBody>
      </p:sp>
      <p:sp>
        <p:nvSpPr>
          <p:cNvPr id="55" name="Shape 55"/>
          <p:cNvSpPr txBox="1">
            <a:spLocks noGrp="1"/>
          </p:cNvSpPr>
          <p:nvPr>
            <p:ph type="ftr" idx="11"/>
          </p:nvPr>
        </p:nvSpPr>
        <p:spPr>
          <a:xfrm>
            <a:off x="269102" y="4678151"/>
            <a:ext cx="5761839" cy="273844"/>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100">
                <a:solidFill>
                  <a:srgbClr val="FC3407"/>
                </a:solidFill>
                <a:latin typeface="Cabin"/>
                <a:ea typeface="Cabin"/>
                <a:cs typeface="Cabin"/>
                <a:sym typeface="Cabin"/>
              </a:defRPr>
            </a:lvl1pPr>
            <a:lvl2pPr marL="408193" marR="0" lvl="1"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2pPr>
            <a:lvl3pPr marL="816387" marR="0" lvl="2"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3pPr>
            <a:lvl4pPr marL="1224582" marR="0" lvl="3"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4pPr>
            <a:lvl5pPr marL="1632775" marR="0" lvl="4"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5pPr>
            <a:lvl6pPr marL="2040969" marR="0" lvl="5"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6pPr>
            <a:lvl7pPr marL="2449163" marR="0" lvl="6"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7pPr>
            <a:lvl8pPr marL="2857357" marR="0" lvl="7"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8pPr>
            <a:lvl9pPr marL="3265551" marR="0" lvl="8"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9pPr>
          </a:lstStyle>
          <a:p>
            <a:endParaRPr/>
          </a:p>
        </p:txBody>
      </p:sp>
      <p:sp>
        <p:nvSpPr>
          <p:cNvPr id="56" name="Shape 56"/>
          <p:cNvSpPr txBox="1">
            <a:spLocks noGrp="1"/>
          </p:cNvSpPr>
          <p:nvPr>
            <p:ph type="sldNum" idx="12"/>
          </p:nvPr>
        </p:nvSpPr>
        <p:spPr>
          <a:xfrm>
            <a:off x="6731456" y="4678151"/>
            <a:ext cx="2133600" cy="273844"/>
          </a:xfrm>
          <a:prstGeom prst="rect">
            <a:avLst/>
          </a:prstGeom>
          <a:noFill/>
          <a:ln>
            <a:noFill/>
          </a:ln>
        </p:spPr>
        <p:txBody>
          <a:bodyPr spcFirstLastPara="1" wrap="square" lIns="81625" tIns="40800" rIns="81625" bIns="40800" anchor="ctr" anchorCtr="0">
            <a:noAutofit/>
          </a:bodyPr>
          <a:lstStyle>
            <a:lvl1pPr marL="0" marR="0" lvl="0" indent="0" algn="r" rtl="0">
              <a:spcBef>
                <a:spcPts val="0"/>
              </a:spcBef>
              <a:buNone/>
              <a:defRPr sz="1100" b="0" i="0">
                <a:solidFill>
                  <a:schemeClr val="dk1"/>
                </a:solidFill>
                <a:latin typeface="Lato"/>
                <a:ea typeface="Lato"/>
                <a:cs typeface="Lato"/>
                <a:sym typeface="Lato"/>
              </a:defRPr>
            </a:lvl1pPr>
            <a:lvl2pPr marL="0" marR="0" lvl="1" indent="0" algn="r" rtl="0">
              <a:spcBef>
                <a:spcPts val="0"/>
              </a:spcBef>
              <a:buNone/>
              <a:defRPr sz="1100" b="0" i="0">
                <a:solidFill>
                  <a:schemeClr val="dk1"/>
                </a:solidFill>
                <a:latin typeface="Lato"/>
                <a:ea typeface="Lato"/>
                <a:cs typeface="Lato"/>
                <a:sym typeface="Lato"/>
              </a:defRPr>
            </a:lvl2pPr>
            <a:lvl3pPr marL="0" marR="0" lvl="2" indent="0" algn="r" rtl="0">
              <a:spcBef>
                <a:spcPts val="0"/>
              </a:spcBef>
              <a:buNone/>
              <a:defRPr sz="1100" b="0" i="0">
                <a:solidFill>
                  <a:schemeClr val="dk1"/>
                </a:solidFill>
                <a:latin typeface="Lato"/>
                <a:ea typeface="Lato"/>
                <a:cs typeface="Lato"/>
                <a:sym typeface="Lato"/>
              </a:defRPr>
            </a:lvl3pPr>
            <a:lvl4pPr marL="0" marR="0" lvl="3" indent="0" algn="r" rtl="0">
              <a:spcBef>
                <a:spcPts val="0"/>
              </a:spcBef>
              <a:buNone/>
              <a:defRPr sz="1100" b="0" i="0">
                <a:solidFill>
                  <a:schemeClr val="dk1"/>
                </a:solidFill>
                <a:latin typeface="Lato"/>
                <a:ea typeface="Lato"/>
                <a:cs typeface="Lato"/>
                <a:sym typeface="Lato"/>
              </a:defRPr>
            </a:lvl4pPr>
            <a:lvl5pPr marL="0" marR="0" lvl="4" indent="0" algn="r" rtl="0">
              <a:spcBef>
                <a:spcPts val="0"/>
              </a:spcBef>
              <a:buNone/>
              <a:defRPr sz="1100" b="0" i="0">
                <a:solidFill>
                  <a:schemeClr val="dk1"/>
                </a:solidFill>
                <a:latin typeface="Lato"/>
                <a:ea typeface="Lato"/>
                <a:cs typeface="Lato"/>
                <a:sym typeface="Lato"/>
              </a:defRPr>
            </a:lvl5pPr>
            <a:lvl6pPr marL="0" marR="0" lvl="5" indent="0" algn="r" rtl="0">
              <a:spcBef>
                <a:spcPts val="0"/>
              </a:spcBef>
              <a:buNone/>
              <a:defRPr sz="1100" b="0" i="0">
                <a:solidFill>
                  <a:schemeClr val="dk1"/>
                </a:solidFill>
                <a:latin typeface="Lato"/>
                <a:ea typeface="Lato"/>
                <a:cs typeface="Lato"/>
                <a:sym typeface="Lato"/>
              </a:defRPr>
            </a:lvl6pPr>
            <a:lvl7pPr marL="0" marR="0" lvl="6" indent="0" algn="r" rtl="0">
              <a:spcBef>
                <a:spcPts val="0"/>
              </a:spcBef>
              <a:buNone/>
              <a:defRPr sz="1100" b="0" i="0">
                <a:solidFill>
                  <a:schemeClr val="dk1"/>
                </a:solidFill>
                <a:latin typeface="Lato"/>
                <a:ea typeface="Lato"/>
                <a:cs typeface="Lato"/>
                <a:sym typeface="Lato"/>
              </a:defRPr>
            </a:lvl7pPr>
            <a:lvl8pPr marL="0" marR="0" lvl="7" indent="0" algn="r" rtl="0">
              <a:spcBef>
                <a:spcPts val="0"/>
              </a:spcBef>
              <a:buNone/>
              <a:defRPr sz="1100" b="0" i="0">
                <a:solidFill>
                  <a:schemeClr val="dk1"/>
                </a:solidFill>
                <a:latin typeface="Lato"/>
                <a:ea typeface="Lato"/>
                <a:cs typeface="Lato"/>
                <a:sym typeface="Lato"/>
              </a:defRPr>
            </a:lvl8pPr>
            <a:lvl9pPr marL="0" marR="0" lvl="8" indent="0" algn="r" rtl="0">
              <a:spcBef>
                <a:spcPts val="0"/>
              </a:spcBef>
              <a:buNone/>
              <a:defRPr sz="1100" b="0" i="0">
                <a:solidFill>
                  <a:schemeClr val="dk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257961" y="1200150"/>
            <a:ext cx="8428839" cy="3394473"/>
          </a:xfrm>
          <a:prstGeom prst="rect">
            <a:avLst/>
          </a:prstGeom>
          <a:noFill/>
          <a:ln>
            <a:noFill/>
          </a:ln>
        </p:spPr>
        <p:txBody>
          <a:bodyPr spcFirstLastPara="1" wrap="square" lIns="91425" tIns="91425" rIns="91425" bIns="91425" anchor="t" anchorCtr="0"/>
          <a:lstStyle>
            <a:lvl1pPr marL="457200" marR="0" lvl="0" indent="-412750" algn="l" rtl="0">
              <a:spcBef>
                <a:spcPts val="580"/>
              </a:spcBef>
              <a:spcAft>
                <a:spcPts val="0"/>
              </a:spcAft>
              <a:buClr>
                <a:srgbClr val="515859"/>
              </a:buClr>
              <a:buSzPts val="2900"/>
              <a:buFont typeface="Arial"/>
              <a:buChar char="•"/>
              <a:defRPr sz="2900" b="0" i="0" u="none" strike="noStrike" cap="none">
                <a:solidFill>
                  <a:srgbClr val="515859"/>
                </a:solidFill>
                <a:latin typeface="Lato Black"/>
                <a:ea typeface="Lato Black"/>
                <a:cs typeface="Lato Black"/>
                <a:sym typeface="Lato Black"/>
              </a:defRPr>
            </a:lvl1pPr>
            <a:lvl2pPr marL="914400" marR="0" lvl="1" indent="-387350" algn="l" rtl="0">
              <a:spcBef>
                <a:spcPts val="500"/>
              </a:spcBef>
              <a:spcAft>
                <a:spcPts val="0"/>
              </a:spcAft>
              <a:buClr>
                <a:srgbClr val="FC3407"/>
              </a:buClr>
              <a:buSzPts val="2500"/>
              <a:buFont typeface="Arial"/>
              <a:buChar char="–"/>
              <a:defRPr sz="2500" b="0" i="0" u="none" strike="noStrike" cap="none">
                <a:solidFill>
                  <a:srgbClr val="FC3407"/>
                </a:solidFill>
                <a:latin typeface="Lato"/>
                <a:ea typeface="Lato"/>
                <a:cs typeface="Lato"/>
                <a:sym typeface="Lato"/>
              </a:defRPr>
            </a:lvl2pPr>
            <a:lvl3pPr marL="1371600" marR="0" lvl="2" indent="-361950" algn="l" rtl="0">
              <a:spcBef>
                <a:spcPts val="420"/>
              </a:spcBef>
              <a:spcAft>
                <a:spcPts val="0"/>
              </a:spcAft>
              <a:buClr>
                <a:schemeClr val="dk1"/>
              </a:buClr>
              <a:buSzPts val="2100"/>
              <a:buFont typeface="Arial"/>
              <a:buChar char="•"/>
              <a:defRPr sz="2100" b="0" i="0" u="none" strike="noStrike" cap="none">
                <a:solidFill>
                  <a:schemeClr val="dk1"/>
                </a:solidFill>
                <a:latin typeface="Cabin"/>
                <a:ea typeface="Cabin"/>
                <a:cs typeface="Cabin"/>
                <a:sym typeface="Cabin"/>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9" name="Shape 59"/>
          <p:cNvSpPr txBox="1">
            <a:spLocks noGrp="1"/>
          </p:cNvSpPr>
          <p:nvPr>
            <p:ph type="ftr" idx="11"/>
          </p:nvPr>
        </p:nvSpPr>
        <p:spPr>
          <a:xfrm>
            <a:off x="269102" y="4678151"/>
            <a:ext cx="5761839" cy="273844"/>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100">
                <a:solidFill>
                  <a:srgbClr val="FC3407"/>
                </a:solidFill>
                <a:latin typeface="Cabin"/>
                <a:ea typeface="Cabin"/>
                <a:cs typeface="Cabin"/>
                <a:sym typeface="Cabin"/>
              </a:defRPr>
            </a:lvl1pPr>
            <a:lvl2pPr marL="408193" marR="0" lvl="1"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2pPr>
            <a:lvl3pPr marL="816387" marR="0" lvl="2"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3pPr>
            <a:lvl4pPr marL="1224582" marR="0" lvl="3"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4pPr>
            <a:lvl5pPr marL="1632775" marR="0" lvl="4"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5pPr>
            <a:lvl6pPr marL="2040969" marR="0" lvl="5"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6pPr>
            <a:lvl7pPr marL="2449163" marR="0" lvl="6"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7pPr>
            <a:lvl8pPr marL="2857357" marR="0" lvl="7"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8pPr>
            <a:lvl9pPr marL="3265551" marR="0" lvl="8"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9pPr>
          </a:lstStyle>
          <a:p>
            <a:endParaRPr/>
          </a:p>
        </p:txBody>
      </p:sp>
      <p:sp>
        <p:nvSpPr>
          <p:cNvPr id="60" name="Shape 60"/>
          <p:cNvSpPr txBox="1">
            <a:spLocks noGrp="1"/>
          </p:cNvSpPr>
          <p:nvPr>
            <p:ph type="sldNum" idx="12"/>
          </p:nvPr>
        </p:nvSpPr>
        <p:spPr>
          <a:xfrm>
            <a:off x="6731456" y="4678151"/>
            <a:ext cx="2133600" cy="273844"/>
          </a:xfrm>
          <a:prstGeom prst="rect">
            <a:avLst/>
          </a:prstGeom>
          <a:noFill/>
          <a:ln>
            <a:noFill/>
          </a:ln>
        </p:spPr>
        <p:txBody>
          <a:bodyPr spcFirstLastPara="1" wrap="square" lIns="81625" tIns="40800" rIns="81625" bIns="40800" anchor="ctr" anchorCtr="0">
            <a:noAutofit/>
          </a:bodyPr>
          <a:lstStyle>
            <a:lvl1pPr marL="0" marR="0" lvl="0" indent="0" algn="r" rtl="0">
              <a:spcBef>
                <a:spcPts val="0"/>
              </a:spcBef>
              <a:buNone/>
              <a:defRPr sz="1100" b="0" i="0">
                <a:solidFill>
                  <a:schemeClr val="dk1"/>
                </a:solidFill>
                <a:latin typeface="Lato"/>
                <a:ea typeface="Lato"/>
                <a:cs typeface="Lato"/>
                <a:sym typeface="Lato"/>
              </a:defRPr>
            </a:lvl1pPr>
            <a:lvl2pPr marL="0" marR="0" lvl="1" indent="0" algn="r" rtl="0">
              <a:spcBef>
                <a:spcPts val="0"/>
              </a:spcBef>
              <a:buNone/>
              <a:defRPr sz="1100" b="0" i="0">
                <a:solidFill>
                  <a:schemeClr val="dk1"/>
                </a:solidFill>
                <a:latin typeface="Lato"/>
                <a:ea typeface="Lato"/>
                <a:cs typeface="Lato"/>
                <a:sym typeface="Lato"/>
              </a:defRPr>
            </a:lvl2pPr>
            <a:lvl3pPr marL="0" marR="0" lvl="2" indent="0" algn="r" rtl="0">
              <a:spcBef>
                <a:spcPts val="0"/>
              </a:spcBef>
              <a:buNone/>
              <a:defRPr sz="1100" b="0" i="0">
                <a:solidFill>
                  <a:schemeClr val="dk1"/>
                </a:solidFill>
                <a:latin typeface="Lato"/>
                <a:ea typeface="Lato"/>
                <a:cs typeface="Lato"/>
                <a:sym typeface="Lato"/>
              </a:defRPr>
            </a:lvl3pPr>
            <a:lvl4pPr marL="0" marR="0" lvl="3" indent="0" algn="r" rtl="0">
              <a:spcBef>
                <a:spcPts val="0"/>
              </a:spcBef>
              <a:buNone/>
              <a:defRPr sz="1100" b="0" i="0">
                <a:solidFill>
                  <a:schemeClr val="dk1"/>
                </a:solidFill>
                <a:latin typeface="Lato"/>
                <a:ea typeface="Lato"/>
                <a:cs typeface="Lato"/>
                <a:sym typeface="Lato"/>
              </a:defRPr>
            </a:lvl4pPr>
            <a:lvl5pPr marL="0" marR="0" lvl="4" indent="0" algn="r" rtl="0">
              <a:spcBef>
                <a:spcPts val="0"/>
              </a:spcBef>
              <a:buNone/>
              <a:defRPr sz="1100" b="0" i="0">
                <a:solidFill>
                  <a:schemeClr val="dk1"/>
                </a:solidFill>
                <a:latin typeface="Lato"/>
                <a:ea typeface="Lato"/>
                <a:cs typeface="Lato"/>
                <a:sym typeface="Lato"/>
              </a:defRPr>
            </a:lvl5pPr>
            <a:lvl6pPr marL="0" marR="0" lvl="5" indent="0" algn="r" rtl="0">
              <a:spcBef>
                <a:spcPts val="0"/>
              </a:spcBef>
              <a:buNone/>
              <a:defRPr sz="1100" b="0" i="0">
                <a:solidFill>
                  <a:schemeClr val="dk1"/>
                </a:solidFill>
                <a:latin typeface="Lato"/>
                <a:ea typeface="Lato"/>
                <a:cs typeface="Lato"/>
                <a:sym typeface="Lato"/>
              </a:defRPr>
            </a:lvl6pPr>
            <a:lvl7pPr marL="0" marR="0" lvl="6" indent="0" algn="r" rtl="0">
              <a:spcBef>
                <a:spcPts val="0"/>
              </a:spcBef>
              <a:buNone/>
              <a:defRPr sz="1100" b="0" i="0">
                <a:solidFill>
                  <a:schemeClr val="dk1"/>
                </a:solidFill>
                <a:latin typeface="Lato"/>
                <a:ea typeface="Lato"/>
                <a:cs typeface="Lato"/>
                <a:sym typeface="Lato"/>
              </a:defRPr>
            </a:lvl7pPr>
            <a:lvl8pPr marL="0" marR="0" lvl="7" indent="0" algn="r" rtl="0">
              <a:spcBef>
                <a:spcPts val="0"/>
              </a:spcBef>
              <a:buNone/>
              <a:defRPr sz="1100" b="0" i="0">
                <a:solidFill>
                  <a:schemeClr val="dk1"/>
                </a:solidFill>
                <a:latin typeface="Lato"/>
                <a:ea typeface="Lato"/>
                <a:cs typeface="Lato"/>
                <a:sym typeface="Lato"/>
              </a:defRPr>
            </a:lvl8pPr>
            <a:lvl9pPr marL="0" marR="0" lvl="8" indent="0" algn="r" rtl="0">
              <a:spcBef>
                <a:spcPts val="0"/>
              </a:spcBef>
              <a:buNone/>
              <a:defRPr sz="1100" b="0" i="0">
                <a:solidFill>
                  <a:schemeClr val="dk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sp>
        <p:nvSpPr>
          <p:cNvPr id="61" name="Shape 61"/>
          <p:cNvSpPr txBox="1">
            <a:spLocks noGrp="1"/>
          </p:cNvSpPr>
          <p:nvPr>
            <p:ph type="title"/>
          </p:nvPr>
        </p:nvSpPr>
        <p:spPr>
          <a:xfrm>
            <a:off x="257960" y="457883"/>
            <a:ext cx="8428839" cy="658739"/>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515859"/>
              </a:buClr>
              <a:buSzPts val="3600"/>
              <a:buFont typeface="Lato Black"/>
              <a:buNone/>
              <a:defRPr sz="3600" b="0" i="0" u="none" strike="noStrike" cap="none">
                <a:solidFill>
                  <a:srgbClr val="515859"/>
                </a:solidFill>
                <a:latin typeface="Lato Black"/>
                <a:ea typeface="Lato Black"/>
                <a:cs typeface="Lato Black"/>
                <a:sym typeface="Lato Black"/>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457200" y="1200150"/>
            <a:ext cx="4038600" cy="339447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rgbClr val="515859"/>
              </a:buClr>
              <a:buSzPts val="2800"/>
              <a:buFont typeface="Arial"/>
              <a:buChar char="•"/>
              <a:defRPr sz="2800" b="0" i="0" u="none" strike="noStrike" cap="none">
                <a:solidFill>
                  <a:srgbClr val="515859"/>
                </a:solidFill>
                <a:latin typeface="Lato Black"/>
                <a:ea typeface="Lato Black"/>
                <a:cs typeface="Lato Black"/>
                <a:sym typeface="Lato Black"/>
              </a:defRPr>
            </a:lvl1pPr>
            <a:lvl2pPr marL="914400" marR="0" lvl="1" indent="-361950" algn="l" rtl="0">
              <a:spcBef>
                <a:spcPts val="420"/>
              </a:spcBef>
              <a:spcAft>
                <a:spcPts val="0"/>
              </a:spcAft>
              <a:buClr>
                <a:schemeClr val="accent6"/>
              </a:buClr>
              <a:buSzPts val="2100"/>
              <a:buFont typeface="Arial"/>
              <a:buChar char="–"/>
              <a:defRPr sz="2100" b="0" i="0" u="none" strike="noStrike" cap="none">
                <a:solidFill>
                  <a:schemeClr val="accent6"/>
                </a:solidFill>
                <a:latin typeface="Lato"/>
                <a:ea typeface="Lato"/>
                <a:cs typeface="Lato"/>
                <a:sym typeface="Lato"/>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ato Light"/>
                <a:ea typeface="Lato Light"/>
                <a:cs typeface="Lato Light"/>
                <a:sym typeface="Lato Light"/>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ato Light"/>
                <a:ea typeface="Lato Light"/>
                <a:cs typeface="Lato Light"/>
                <a:sym typeface="Lato Light"/>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bin"/>
                <a:ea typeface="Cabin"/>
                <a:cs typeface="Cabin"/>
                <a:sym typeface="Cabin"/>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bin"/>
                <a:ea typeface="Cabin"/>
                <a:cs typeface="Cabin"/>
                <a:sym typeface="Cabin"/>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bin"/>
                <a:ea typeface="Cabin"/>
                <a:cs typeface="Cabin"/>
                <a:sym typeface="Cabin"/>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bin"/>
                <a:ea typeface="Cabin"/>
                <a:cs typeface="Cabin"/>
                <a:sym typeface="Cabin"/>
              </a:defRPr>
            </a:lvl9pPr>
          </a:lstStyle>
          <a:p>
            <a:endParaRPr/>
          </a:p>
        </p:txBody>
      </p:sp>
      <p:sp>
        <p:nvSpPr>
          <p:cNvPr id="64" name="Shape 64"/>
          <p:cNvSpPr txBox="1">
            <a:spLocks noGrp="1"/>
          </p:cNvSpPr>
          <p:nvPr>
            <p:ph type="body" idx="2"/>
          </p:nvPr>
        </p:nvSpPr>
        <p:spPr>
          <a:xfrm>
            <a:off x="4648200" y="1200150"/>
            <a:ext cx="4038600" cy="339447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rgbClr val="515859"/>
              </a:buClr>
              <a:buSzPts val="2800"/>
              <a:buFont typeface="Arial"/>
              <a:buChar char="•"/>
              <a:defRPr sz="2800" b="0" i="0" u="none" strike="noStrike" cap="none">
                <a:solidFill>
                  <a:srgbClr val="515859"/>
                </a:solidFill>
                <a:latin typeface="Lato Black"/>
                <a:ea typeface="Lato Black"/>
                <a:cs typeface="Lato Black"/>
                <a:sym typeface="Lato Black"/>
              </a:defRPr>
            </a:lvl1pPr>
            <a:lvl2pPr marL="914400" marR="0" lvl="1" indent="-361950" algn="l" rtl="0">
              <a:spcBef>
                <a:spcPts val="420"/>
              </a:spcBef>
              <a:spcAft>
                <a:spcPts val="0"/>
              </a:spcAft>
              <a:buClr>
                <a:schemeClr val="accent6"/>
              </a:buClr>
              <a:buSzPts val="2100"/>
              <a:buFont typeface="Arial"/>
              <a:buChar char="–"/>
              <a:defRPr sz="2100" b="0" i="0" u="none" strike="noStrike" cap="none">
                <a:solidFill>
                  <a:schemeClr val="accent6"/>
                </a:solidFill>
                <a:latin typeface="Lato"/>
                <a:ea typeface="Lato"/>
                <a:cs typeface="Lato"/>
                <a:sym typeface="Lato"/>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ato Light"/>
                <a:ea typeface="Lato Light"/>
                <a:cs typeface="Lato Light"/>
                <a:sym typeface="Lato Light"/>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ato Light"/>
                <a:ea typeface="Lato Light"/>
                <a:cs typeface="Lato Light"/>
                <a:sym typeface="Lato Light"/>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bin"/>
                <a:ea typeface="Cabin"/>
                <a:cs typeface="Cabin"/>
                <a:sym typeface="Cabin"/>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bin"/>
                <a:ea typeface="Cabin"/>
                <a:cs typeface="Cabin"/>
                <a:sym typeface="Cabin"/>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bin"/>
                <a:ea typeface="Cabin"/>
                <a:cs typeface="Cabin"/>
                <a:sym typeface="Cabin"/>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bin"/>
                <a:ea typeface="Cabin"/>
                <a:cs typeface="Cabin"/>
                <a:sym typeface="Cabin"/>
              </a:defRPr>
            </a:lvl9pPr>
          </a:lstStyle>
          <a:p>
            <a:endParaRPr/>
          </a:p>
        </p:txBody>
      </p:sp>
      <p:sp>
        <p:nvSpPr>
          <p:cNvPr id="65" name="Shape 65"/>
          <p:cNvSpPr txBox="1">
            <a:spLocks noGrp="1"/>
          </p:cNvSpPr>
          <p:nvPr>
            <p:ph type="ftr" idx="11"/>
          </p:nvPr>
        </p:nvSpPr>
        <p:spPr>
          <a:xfrm>
            <a:off x="269102" y="4678151"/>
            <a:ext cx="5761839" cy="273844"/>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100">
                <a:solidFill>
                  <a:srgbClr val="FC3407"/>
                </a:solidFill>
                <a:latin typeface="Cabin"/>
                <a:ea typeface="Cabin"/>
                <a:cs typeface="Cabin"/>
                <a:sym typeface="Cabin"/>
              </a:defRPr>
            </a:lvl1pPr>
            <a:lvl2pPr marL="408193" marR="0" lvl="1"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2pPr>
            <a:lvl3pPr marL="816387" marR="0" lvl="2"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3pPr>
            <a:lvl4pPr marL="1224582" marR="0" lvl="3"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4pPr>
            <a:lvl5pPr marL="1632775" marR="0" lvl="4"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5pPr>
            <a:lvl6pPr marL="2040969" marR="0" lvl="5"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6pPr>
            <a:lvl7pPr marL="2449163" marR="0" lvl="6"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7pPr>
            <a:lvl8pPr marL="2857357" marR="0" lvl="7"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8pPr>
            <a:lvl9pPr marL="3265551" marR="0" lvl="8"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9pPr>
          </a:lstStyle>
          <a:p>
            <a:endParaRPr/>
          </a:p>
        </p:txBody>
      </p:sp>
      <p:sp>
        <p:nvSpPr>
          <p:cNvPr id="66" name="Shape 66"/>
          <p:cNvSpPr txBox="1">
            <a:spLocks noGrp="1"/>
          </p:cNvSpPr>
          <p:nvPr>
            <p:ph type="sldNum" idx="12"/>
          </p:nvPr>
        </p:nvSpPr>
        <p:spPr>
          <a:xfrm>
            <a:off x="6731456" y="4678151"/>
            <a:ext cx="2133600" cy="273844"/>
          </a:xfrm>
          <a:prstGeom prst="rect">
            <a:avLst/>
          </a:prstGeom>
          <a:noFill/>
          <a:ln>
            <a:noFill/>
          </a:ln>
        </p:spPr>
        <p:txBody>
          <a:bodyPr spcFirstLastPara="1" wrap="square" lIns="81625" tIns="40800" rIns="81625" bIns="40800" anchor="ctr" anchorCtr="0">
            <a:noAutofit/>
          </a:bodyPr>
          <a:lstStyle>
            <a:lvl1pPr marL="0" marR="0" lvl="0" indent="0" algn="r" rtl="0">
              <a:spcBef>
                <a:spcPts val="0"/>
              </a:spcBef>
              <a:buNone/>
              <a:defRPr sz="1100" b="0" i="0">
                <a:solidFill>
                  <a:schemeClr val="dk1"/>
                </a:solidFill>
                <a:latin typeface="Lato"/>
                <a:ea typeface="Lato"/>
                <a:cs typeface="Lato"/>
                <a:sym typeface="Lato"/>
              </a:defRPr>
            </a:lvl1pPr>
            <a:lvl2pPr marL="0" marR="0" lvl="1" indent="0" algn="r" rtl="0">
              <a:spcBef>
                <a:spcPts val="0"/>
              </a:spcBef>
              <a:buNone/>
              <a:defRPr sz="1100" b="0" i="0">
                <a:solidFill>
                  <a:schemeClr val="dk1"/>
                </a:solidFill>
                <a:latin typeface="Lato"/>
                <a:ea typeface="Lato"/>
                <a:cs typeface="Lato"/>
                <a:sym typeface="Lato"/>
              </a:defRPr>
            </a:lvl2pPr>
            <a:lvl3pPr marL="0" marR="0" lvl="2" indent="0" algn="r" rtl="0">
              <a:spcBef>
                <a:spcPts val="0"/>
              </a:spcBef>
              <a:buNone/>
              <a:defRPr sz="1100" b="0" i="0">
                <a:solidFill>
                  <a:schemeClr val="dk1"/>
                </a:solidFill>
                <a:latin typeface="Lato"/>
                <a:ea typeface="Lato"/>
                <a:cs typeface="Lato"/>
                <a:sym typeface="Lato"/>
              </a:defRPr>
            </a:lvl3pPr>
            <a:lvl4pPr marL="0" marR="0" lvl="3" indent="0" algn="r" rtl="0">
              <a:spcBef>
                <a:spcPts val="0"/>
              </a:spcBef>
              <a:buNone/>
              <a:defRPr sz="1100" b="0" i="0">
                <a:solidFill>
                  <a:schemeClr val="dk1"/>
                </a:solidFill>
                <a:latin typeface="Lato"/>
                <a:ea typeface="Lato"/>
                <a:cs typeface="Lato"/>
                <a:sym typeface="Lato"/>
              </a:defRPr>
            </a:lvl4pPr>
            <a:lvl5pPr marL="0" marR="0" lvl="4" indent="0" algn="r" rtl="0">
              <a:spcBef>
                <a:spcPts val="0"/>
              </a:spcBef>
              <a:buNone/>
              <a:defRPr sz="1100" b="0" i="0">
                <a:solidFill>
                  <a:schemeClr val="dk1"/>
                </a:solidFill>
                <a:latin typeface="Lato"/>
                <a:ea typeface="Lato"/>
                <a:cs typeface="Lato"/>
                <a:sym typeface="Lato"/>
              </a:defRPr>
            </a:lvl5pPr>
            <a:lvl6pPr marL="0" marR="0" lvl="5" indent="0" algn="r" rtl="0">
              <a:spcBef>
                <a:spcPts val="0"/>
              </a:spcBef>
              <a:buNone/>
              <a:defRPr sz="1100" b="0" i="0">
                <a:solidFill>
                  <a:schemeClr val="dk1"/>
                </a:solidFill>
                <a:latin typeface="Lato"/>
                <a:ea typeface="Lato"/>
                <a:cs typeface="Lato"/>
                <a:sym typeface="Lato"/>
              </a:defRPr>
            </a:lvl6pPr>
            <a:lvl7pPr marL="0" marR="0" lvl="6" indent="0" algn="r" rtl="0">
              <a:spcBef>
                <a:spcPts val="0"/>
              </a:spcBef>
              <a:buNone/>
              <a:defRPr sz="1100" b="0" i="0">
                <a:solidFill>
                  <a:schemeClr val="dk1"/>
                </a:solidFill>
                <a:latin typeface="Lato"/>
                <a:ea typeface="Lato"/>
                <a:cs typeface="Lato"/>
                <a:sym typeface="Lato"/>
              </a:defRPr>
            </a:lvl7pPr>
            <a:lvl8pPr marL="0" marR="0" lvl="7" indent="0" algn="r" rtl="0">
              <a:spcBef>
                <a:spcPts val="0"/>
              </a:spcBef>
              <a:buNone/>
              <a:defRPr sz="1100" b="0" i="0">
                <a:solidFill>
                  <a:schemeClr val="dk1"/>
                </a:solidFill>
                <a:latin typeface="Lato"/>
                <a:ea typeface="Lato"/>
                <a:cs typeface="Lato"/>
                <a:sym typeface="Lato"/>
              </a:defRPr>
            </a:lvl8pPr>
            <a:lvl9pPr marL="0" marR="0" lvl="8" indent="0" algn="r" rtl="0">
              <a:spcBef>
                <a:spcPts val="0"/>
              </a:spcBef>
              <a:buNone/>
              <a:defRPr sz="1100" b="0" i="0">
                <a:solidFill>
                  <a:schemeClr val="dk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sp>
        <p:nvSpPr>
          <p:cNvPr id="67" name="Shape 67"/>
          <p:cNvSpPr txBox="1">
            <a:spLocks noGrp="1"/>
          </p:cNvSpPr>
          <p:nvPr>
            <p:ph type="title"/>
          </p:nvPr>
        </p:nvSpPr>
        <p:spPr>
          <a:xfrm>
            <a:off x="257960" y="457883"/>
            <a:ext cx="8428839" cy="658739"/>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515859"/>
              </a:buClr>
              <a:buSzPts val="3600"/>
              <a:buFont typeface="Lato Black"/>
              <a:buNone/>
              <a:defRPr sz="3600" b="0" i="0" u="none" strike="noStrike" cap="none">
                <a:solidFill>
                  <a:srgbClr val="515859"/>
                </a:solidFill>
                <a:latin typeface="Lato Black"/>
                <a:ea typeface="Lato Black"/>
                <a:cs typeface="Lato Black"/>
                <a:sym typeface="Lato Black"/>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457200" y="1151335"/>
            <a:ext cx="4040188" cy="479821"/>
          </a:xfrm>
          <a:prstGeom prst="rect">
            <a:avLst/>
          </a:prstGeom>
          <a:noFill/>
          <a:ln>
            <a:noFill/>
          </a:ln>
        </p:spPr>
        <p:txBody>
          <a:bodyPr spcFirstLastPara="1" wrap="square" lIns="91425" tIns="91425" rIns="91425" bIns="91425" anchor="b" anchorCtr="0"/>
          <a:lstStyle>
            <a:lvl1pPr marL="457200" marR="0" lvl="0" indent="-228600" algn="l" rtl="0">
              <a:spcBef>
                <a:spcPts val="420"/>
              </a:spcBef>
              <a:spcAft>
                <a:spcPts val="0"/>
              </a:spcAft>
              <a:buClr>
                <a:srgbClr val="FC3407"/>
              </a:buClr>
              <a:buSzPts val="2100"/>
              <a:buFont typeface="Arial"/>
              <a:buNone/>
              <a:defRPr sz="2100" b="0" i="0" u="none" strike="noStrike" cap="none">
                <a:solidFill>
                  <a:srgbClr val="FC3407"/>
                </a:solidFill>
                <a:latin typeface="Lato Black"/>
                <a:ea typeface="Lato Black"/>
                <a:cs typeface="Lato Black"/>
                <a:sym typeface="Lato Black"/>
              </a:defRPr>
            </a:lvl1pPr>
            <a:lvl2pPr marL="914400" marR="0" lvl="1" indent="-228600" algn="l" rtl="0">
              <a:spcBef>
                <a:spcPts val="360"/>
              </a:spcBef>
              <a:spcAft>
                <a:spcPts val="0"/>
              </a:spcAft>
              <a:buClr>
                <a:schemeClr val="accent6"/>
              </a:buClr>
              <a:buSzPts val="1800"/>
              <a:buFont typeface="Arial"/>
              <a:buNone/>
              <a:defRPr sz="1800" b="1" i="0" u="none" strike="noStrike" cap="none">
                <a:solidFill>
                  <a:schemeClr val="accent6"/>
                </a:solidFill>
                <a:latin typeface="Lato"/>
                <a:ea typeface="Lato"/>
                <a:cs typeface="Lato"/>
                <a:sym typeface="Lato"/>
              </a:defRPr>
            </a:lvl2pPr>
            <a:lvl3pPr marL="1371600" marR="0" lvl="2" indent="-228600" algn="l" rtl="0">
              <a:spcBef>
                <a:spcPts val="32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Lato Light"/>
                <a:ea typeface="Lato Light"/>
                <a:cs typeface="Lato Light"/>
                <a:sym typeface="Lato Light"/>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Lato Light"/>
                <a:ea typeface="Lato Light"/>
                <a:cs typeface="Lato Light"/>
                <a:sym typeface="Lato Light"/>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bin"/>
                <a:ea typeface="Cabin"/>
                <a:cs typeface="Cabin"/>
                <a:sym typeface="Cabin"/>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bin"/>
                <a:ea typeface="Cabin"/>
                <a:cs typeface="Cabin"/>
                <a:sym typeface="Cabin"/>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bin"/>
                <a:ea typeface="Cabin"/>
                <a:cs typeface="Cabin"/>
                <a:sym typeface="Cabin"/>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bin"/>
                <a:ea typeface="Cabin"/>
                <a:cs typeface="Cabin"/>
                <a:sym typeface="Cabin"/>
              </a:defRPr>
            </a:lvl9pPr>
          </a:lstStyle>
          <a:p>
            <a:endParaRPr/>
          </a:p>
        </p:txBody>
      </p:sp>
      <p:sp>
        <p:nvSpPr>
          <p:cNvPr id="70" name="Shape 70"/>
          <p:cNvSpPr txBox="1">
            <a:spLocks noGrp="1"/>
          </p:cNvSpPr>
          <p:nvPr>
            <p:ph type="body" idx="2"/>
          </p:nvPr>
        </p:nvSpPr>
        <p:spPr>
          <a:xfrm>
            <a:off x="457200" y="1631156"/>
            <a:ext cx="4040188" cy="2963466"/>
          </a:xfrm>
          <a:prstGeom prst="rect">
            <a:avLst/>
          </a:prstGeom>
          <a:noFill/>
          <a:ln>
            <a:noFill/>
          </a:ln>
        </p:spPr>
        <p:txBody>
          <a:bodyPr spcFirstLastPara="1" wrap="square" lIns="91425" tIns="91425" rIns="91425" bIns="91425" anchor="t" anchorCtr="0"/>
          <a:lstStyle>
            <a:lvl1pPr marL="457200" marR="0" lvl="0" indent="-355600" algn="l" rtl="0">
              <a:spcBef>
                <a:spcPts val="400"/>
              </a:spcBef>
              <a:spcAft>
                <a:spcPts val="0"/>
              </a:spcAft>
              <a:buClr>
                <a:srgbClr val="515859"/>
              </a:buClr>
              <a:buSzPts val="2000"/>
              <a:buFont typeface="Arial"/>
              <a:buChar char="•"/>
              <a:defRPr sz="2000" b="1" i="0" u="none" strike="noStrike" cap="none">
                <a:solidFill>
                  <a:srgbClr val="515859"/>
                </a:solidFill>
                <a:latin typeface="Lato"/>
                <a:ea typeface="Lato"/>
                <a:cs typeface="Lato"/>
                <a:sym typeface="Lato"/>
              </a:defRPr>
            </a:lvl1pPr>
            <a:lvl2pPr marL="914400" marR="0" lvl="1" indent="-342900" algn="l" rtl="0">
              <a:spcBef>
                <a:spcPts val="360"/>
              </a:spcBef>
              <a:spcAft>
                <a:spcPts val="0"/>
              </a:spcAft>
              <a:buClr>
                <a:srgbClr val="FC3407"/>
              </a:buClr>
              <a:buSzPts val="1800"/>
              <a:buFont typeface="Arial"/>
              <a:buChar char="–"/>
              <a:defRPr sz="1800" b="0" i="0" u="none" strike="noStrike" cap="none">
                <a:solidFill>
                  <a:srgbClr val="FC3407"/>
                </a:solidFill>
                <a:latin typeface="Lato"/>
                <a:ea typeface="Lato"/>
                <a:cs typeface="Lato"/>
                <a:sym typeface="Lato"/>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Lato Light"/>
                <a:ea typeface="Lato Light"/>
                <a:cs typeface="Lato Light"/>
                <a:sym typeface="Lato Light"/>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Lato Light"/>
                <a:ea typeface="Lato Light"/>
                <a:cs typeface="Lato Light"/>
                <a:sym typeface="Lato Light"/>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Cabin"/>
                <a:ea typeface="Cabin"/>
                <a:cs typeface="Cabin"/>
                <a:sym typeface="Cabin"/>
              </a:defRPr>
            </a:lvl6pPr>
            <a:lvl7pPr marL="3200400" marR="0" lvl="6" indent="-317500" algn="l" rtl="0">
              <a:spcBef>
                <a:spcPts val="280"/>
              </a:spcBef>
              <a:spcAft>
                <a:spcPts val="0"/>
              </a:spcAft>
              <a:buClr>
                <a:schemeClr val="dk1"/>
              </a:buClr>
              <a:buSzPts val="1400"/>
              <a:buFont typeface="Arial"/>
              <a:buChar char="•"/>
              <a:defRPr sz="1400" b="0" i="0" u="none" strike="noStrike" cap="none">
                <a:solidFill>
                  <a:schemeClr val="dk1"/>
                </a:solidFill>
                <a:latin typeface="Cabin"/>
                <a:ea typeface="Cabin"/>
                <a:cs typeface="Cabin"/>
                <a:sym typeface="Cabin"/>
              </a:defRPr>
            </a:lvl7pPr>
            <a:lvl8pPr marL="3657600" marR="0" lvl="7" indent="-317500" algn="l" rtl="0">
              <a:spcBef>
                <a:spcPts val="280"/>
              </a:spcBef>
              <a:spcAft>
                <a:spcPts val="0"/>
              </a:spcAft>
              <a:buClr>
                <a:schemeClr val="dk1"/>
              </a:buClr>
              <a:buSzPts val="1400"/>
              <a:buFont typeface="Arial"/>
              <a:buChar char="•"/>
              <a:defRPr sz="1400" b="0" i="0" u="none" strike="noStrike" cap="none">
                <a:solidFill>
                  <a:schemeClr val="dk1"/>
                </a:solidFill>
                <a:latin typeface="Cabin"/>
                <a:ea typeface="Cabin"/>
                <a:cs typeface="Cabin"/>
                <a:sym typeface="Cabin"/>
              </a:defRPr>
            </a:lvl8pPr>
            <a:lvl9pPr marL="4114800" marR="0" lvl="8" indent="-317500" algn="l" rtl="0">
              <a:spcBef>
                <a:spcPts val="280"/>
              </a:spcBef>
              <a:spcAft>
                <a:spcPts val="0"/>
              </a:spcAft>
              <a:buClr>
                <a:schemeClr val="dk1"/>
              </a:buClr>
              <a:buSzPts val="1400"/>
              <a:buFont typeface="Arial"/>
              <a:buChar char="•"/>
              <a:defRPr sz="1400" b="0" i="0" u="none" strike="noStrike" cap="none">
                <a:solidFill>
                  <a:schemeClr val="dk1"/>
                </a:solidFill>
                <a:latin typeface="Cabin"/>
                <a:ea typeface="Cabin"/>
                <a:cs typeface="Cabin"/>
                <a:sym typeface="Cabin"/>
              </a:defRPr>
            </a:lvl9pPr>
          </a:lstStyle>
          <a:p>
            <a:endParaRPr/>
          </a:p>
        </p:txBody>
      </p:sp>
      <p:sp>
        <p:nvSpPr>
          <p:cNvPr id="71" name="Shape 71"/>
          <p:cNvSpPr txBox="1">
            <a:spLocks noGrp="1"/>
          </p:cNvSpPr>
          <p:nvPr>
            <p:ph type="body" idx="3"/>
          </p:nvPr>
        </p:nvSpPr>
        <p:spPr>
          <a:xfrm>
            <a:off x="4645026" y="1151335"/>
            <a:ext cx="4041775" cy="479821"/>
          </a:xfrm>
          <a:prstGeom prst="rect">
            <a:avLst/>
          </a:prstGeom>
          <a:noFill/>
          <a:ln>
            <a:noFill/>
          </a:ln>
        </p:spPr>
        <p:txBody>
          <a:bodyPr spcFirstLastPara="1" wrap="square" lIns="91425" tIns="91425" rIns="91425" bIns="91425" anchor="b" anchorCtr="0"/>
          <a:lstStyle>
            <a:lvl1pPr marL="457200" marR="0" lvl="0" indent="-228600" algn="l" rtl="0">
              <a:spcBef>
                <a:spcPts val="420"/>
              </a:spcBef>
              <a:spcAft>
                <a:spcPts val="0"/>
              </a:spcAft>
              <a:buClr>
                <a:srgbClr val="FC3407"/>
              </a:buClr>
              <a:buSzPts val="2100"/>
              <a:buFont typeface="Arial"/>
              <a:buNone/>
              <a:defRPr sz="2100" b="0" i="0" u="none" strike="noStrike" cap="none">
                <a:solidFill>
                  <a:srgbClr val="FC3407"/>
                </a:solidFill>
                <a:latin typeface="Lato Black"/>
                <a:ea typeface="Lato Black"/>
                <a:cs typeface="Lato Black"/>
                <a:sym typeface="Lato Black"/>
              </a:defRPr>
            </a:lvl1pPr>
            <a:lvl2pPr marL="914400" marR="0" lvl="1" indent="-228600" algn="l" rtl="0">
              <a:spcBef>
                <a:spcPts val="360"/>
              </a:spcBef>
              <a:spcAft>
                <a:spcPts val="0"/>
              </a:spcAft>
              <a:buClr>
                <a:schemeClr val="accent6"/>
              </a:buClr>
              <a:buSzPts val="1800"/>
              <a:buFont typeface="Arial"/>
              <a:buNone/>
              <a:defRPr sz="1800" b="1" i="0" u="none" strike="noStrike" cap="none">
                <a:solidFill>
                  <a:schemeClr val="accent6"/>
                </a:solidFill>
                <a:latin typeface="Lato"/>
                <a:ea typeface="Lato"/>
                <a:cs typeface="Lato"/>
                <a:sym typeface="Lato"/>
              </a:defRPr>
            </a:lvl2pPr>
            <a:lvl3pPr marL="1371600" marR="0" lvl="2" indent="-228600" algn="l" rtl="0">
              <a:spcBef>
                <a:spcPts val="32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Lato Light"/>
                <a:ea typeface="Lato Light"/>
                <a:cs typeface="Lato Light"/>
                <a:sym typeface="Lato Light"/>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Lato Light"/>
                <a:ea typeface="Lato Light"/>
                <a:cs typeface="Lato Light"/>
                <a:sym typeface="Lato Light"/>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bin"/>
                <a:ea typeface="Cabin"/>
                <a:cs typeface="Cabin"/>
                <a:sym typeface="Cabin"/>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bin"/>
                <a:ea typeface="Cabin"/>
                <a:cs typeface="Cabin"/>
                <a:sym typeface="Cabin"/>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bin"/>
                <a:ea typeface="Cabin"/>
                <a:cs typeface="Cabin"/>
                <a:sym typeface="Cabin"/>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bin"/>
                <a:ea typeface="Cabin"/>
                <a:cs typeface="Cabin"/>
                <a:sym typeface="Cabin"/>
              </a:defRPr>
            </a:lvl9pPr>
          </a:lstStyle>
          <a:p>
            <a:endParaRPr/>
          </a:p>
        </p:txBody>
      </p:sp>
      <p:sp>
        <p:nvSpPr>
          <p:cNvPr id="72" name="Shape 72"/>
          <p:cNvSpPr txBox="1">
            <a:spLocks noGrp="1"/>
          </p:cNvSpPr>
          <p:nvPr>
            <p:ph type="body" idx="4"/>
          </p:nvPr>
        </p:nvSpPr>
        <p:spPr>
          <a:xfrm>
            <a:off x="4645026" y="1631156"/>
            <a:ext cx="4041775" cy="2963466"/>
          </a:xfrm>
          <a:prstGeom prst="rect">
            <a:avLst/>
          </a:prstGeom>
          <a:noFill/>
          <a:ln>
            <a:noFill/>
          </a:ln>
        </p:spPr>
        <p:txBody>
          <a:bodyPr spcFirstLastPara="1" wrap="square" lIns="91425" tIns="91425" rIns="91425" bIns="91425" anchor="t" anchorCtr="0"/>
          <a:lstStyle>
            <a:lvl1pPr marL="457200" marR="0" lvl="0" indent="-355600" algn="l" rtl="0">
              <a:spcBef>
                <a:spcPts val="400"/>
              </a:spcBef>
              <a:spcAft>
                <a:spcPts val="0"/>
              </a:spcAft>
              <a:buClr>
                <a:srgbClr val="515859"/>
              </a:buClr>
              <a:buSzPts val="2000"/>
              <a:buFont typeface="Arial"/>
              <a:buChar char="•"/>
              <a:defRPr sz="2000" b="1" i="0" u="none" strike="noStrike" cap="none">
                <a:solidFill>
                  <a:srgbClr val="515859"/>
                </a:solidFill>
                <a:latin typeface="Lato"/>
                <a:ea typeface="Lato"/>
                <a:cs typeface="Lato"/>
                <a:sym typeface="Lato"/>
              </a:defRPr>
            </a:lvl1pPr>
            <a:lvl2pPr marL="914400" marR="0" lvl="1" indent="-342900" algn="l" rtl="0">
              <a:spcBef>
                <a:spcPts val="360"/>
              </a:spcBef>
              <a:spcAft>
                <a:spcPts val="0"/>
              </a:spcAft>
              <a:buClr>
                <a:srgbClr val="FC3407"/>
              </a:buClr>
              <a:buSzPts val="1800"/>
              <a:buFont typeface="Arial"/>
              <a:buChar char="–"/>
              <a:defRPr sz="1800" b="0" i="0" u="none" strike="noStrike" cap="none">
                <a:solidFill>
                  <a:srgbClr val="FC3407"/>
                </a:solidFill>
                <a:latin typeface="Lato"/>
                <a:ea typeface="Lato"/>
                <a:cs typeface="Lato"/>
                <a:sym typeface="Lato"/>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Lato Light"/>
                <a:ea typeface="Lato Light"/>
                <a:cs typeface="Lato Light"/>
                <a:sym typeface="Lato Light"/>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Lato Light"/>
                <a:ea typeface="Lato Light"/>
                <a:cs typeface="Lato Light"/>
                <a:sym typeface="Lato Light"/>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Cabin"/>
                <a:ea typeface="Cabin"/>
                <a:cs typeface="Cabin"/>
                <a:sym typeface="Cabin"/>
              </a:defRPr>
            </a:lvl6pPr>
            <a:lvl7pPr marL="3200400" marR="0" lvl="6" indent="-317500" algn="l" rtl="0">
              <a:spcBef>
                <a:spcPts val="280"/>
              </a:spcBef>
              <a:spcAft>
                <a:spcPts val="0"/>
              </a:spcAft>
              <a:buClr>
                <a:schemeClr val="dk1"/>
              </a:buClr>
              <a:buSzPts val="1400"/>
              <a:buFont typeface="Arial"/>
              <a:buChar char="•"/>
              <a:defRPr sz="1400" b="0" i="0" u="none" strike="noStrike" cap="none">
                <a:solidFill>
                  <a:schemeClr val="dk1"/>
                </a:solidFill>
                <a:latin typeface="Cabin"/>
                <a:ea typeface="Cabin"/>
                <a:cs typeface="Cabin"/>
                <a:sym typeface="Cabin"/>
              </a:defRPr>
            </a:lvl7pPr>
            <a:lvl8pPr marL="3657600" marR="0" lvl="7" indent="-317500" algn="l" rtl="0">
              <a:spcBef>
                <a:spcPts val="280"/>
              </a:spcBef>
              <a:spcAft>
                <a:spcPts val="0"/>
              </a:spcAft>
              <a:buClr>
                <a:schemeClr val="dk1"/>
              </a:buClr>
              <a:buSzPts val="1400"/>
              <a:buFont typeface="Arial"/>
              <a:buChar char="•"/>
              <a:defRPr sz="1400" b="0" i="0" u="none" strike="noStrike" cap="none">
                <a:solidFill>
                  <a:schemeClr val="dk1"/>
                </a:solidFill>
                <a:latin typeface="Cabin"/>
                <a:ea typeface="Cabin"/>
                <a:cs typeface="Cabin"/>
                <a:sym typeface="Cabin"/>
              </a:defRPr>
            </a:lvl8pPr>
            <a:lvl9pPr marL="4114800" marR="0" lvl="8" indent="-317500" algn="l" rtl="0">
              <a:spcBef>
                <a:spcPts val="280"/>
              </a:spcBef>
              <a:spcAft>
                <a:spcPts val="0"/>
              </a:spcAft>
              <a:buClr>
                <a:schemeClr val="dk1"/>
              </a:buClr>
              <a:buSzPts val="1400"/>
              <a:buFont typeface="Arial"/>
              <a:buChar char="•"/>
              <a:defRPr sz="1400" b="0" i="0" u="none" strike="noStrike" cap="none">
                <a:solidFill>
                  <a:schemeClr val="dk1"/>
                </a:solidFill>
                <a:latin typeface="Cabin"/>
                <a:ea typeface="Cabin"/>
                <a:cs typeface="Cabin"/>
                <a:sym typeface="Cabin"/>
              </a:defRPr>
            </a:lvl9pPr>
          </a:lstStyle>
          <a:p>
            <a:endParaRPr/>
          </a:p>
        </p:txBody>
      </p:sp>
      <p:sp>
        <p:nvSpPr>
          <p:cNvPr id="73" name="Shape 73"/>
          <p:cNvSpPr txBox="1">
            <a:spLocks noGrp="1"/>
          </p:cNvSpPr>
          <p:nvPr>
            <p:ph type="ftr" idx="11"/>
          </p:nvPr>
        </p:nvSpPr>
        <p:spPr>
          <a:xfrm>
            <a:off x="269102" y="4678151"/>
            <a:ext cx="5761839" cy="273844"/>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100">
                <a:solidFill>
                  <a:srgbClr val="FC3407"/>
                </a:solidFill>
                <a:latin typeface="Cabin"/>
                <a:ea typeface="Cabin"/>
                <a:cs typeface="Cabin"/>
                <a:sym typeface="Cabin"/>
              </a:defRPr>
            </a:lvl1pPr>
            <a:lvl2pPr marL="408193" marR="0" lvl="1"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2pPr>
            <a:lvl3pPr marL="816387" marR="0" lvl="2"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3pPr>
            <a:lvl4pPr marL="1224582" marR="0" lvl="3"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4pPr>
            <a:lvl5pPr marL="1632775" marR="0" lvl="4"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5pPr>
            <a:lvl6pPr marL="2040969" marR="0" lvl="5"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6pPr>
            <a:lvl7pPr marL="2449163" marR="0" lvl="6"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7pPr>
            <a:lvl8pPr marL="2857357" marR="0" lvl="7"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8pPr>
            <a:lvl9pPr marL="3265551" marR="0" lvl="8"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9pPr>
          </a:lstStyle>
          <a:p>
            <a:endParaRPr/>
          </a:p>
        </p:txBody>
      </p:sp>
      <p:sp>
        <p:nvSpPr>
          <p:cNvPr id="74" name="Shape 74"/>
          <p:cNvSpPr txBox="1">
            <a:spLocks noGrp="1"/>
          </p:cNvSpPr>
          <p:nvPr>
            <p:ph type="sldNum" idx="12"/>
          </p:nvPr>
        </p:nvSpPr>
        <p:spPr>
          <a:xfrm>
            <a:off x="6731456" y="4678151"/>
            <a:ext cx="2133600" cy="273844"/>
          </a:xfrm>
          <a:prstGeom prst="rect">
            <a:avLst/>
          </a:prstGeom>
          <a:noFill/>
          <a:ln>
            <a:noFill/>
          </a:ln>
        </p:spPr>
        <p:txBody>
          <a:bodyPr spcFirstLastPara="1" wrap="square" lIns="81625" tIns="40800" rIns="81625" bIns="40800" anchor="ctr" anchorCtr="0">
            <a:noAutofit/>
          </a:bodyPr>
          <a:lstStyle>
            <a:lvl1pPr marL="0" marR="0" lvl="0" indent="0" algn="r" rtl="0">
              <a:spcBef>
                <a:spcPts val="0"/>
              </a:spcBef>
              <a:buNone/>
              <a:defRPr sz="1100" b="0" i="0">
                <a:solidFill>
                  <a:schemeClr val="dk1"/>
                </a:solidFill>
                <a:latin typeface="Lato"/>
                <a:ea typeface="Lato"/>
                <a:cs typeface="Lato"/>
                <a:sym typeface="Lato"/>
              </a:defRPr>
            </a:lvl1pPr>
            <a:lvl2pPr marL="0" marR="0" lvl="1" indent="0" algn="r" rtl="0">
              <a:spcBef>
                <a:spcPts val="0"/>
              </a:spcBef>
              <a:buNone/>
              <a:defRPr sz="1100" b="0" i="0">
                <a:solidFill>
                  <a:schemeClr val="dk1"/>
                </a:solidFill>
                <a:latin typeface="Lato"/>
                <a:ea typeface="Lato"/>
                <a:cs typeface="Lato"/>
                <a:sym typeface="Lato"/>
              </a:defRPr>
            </a:lvl2pPr>
            <a:lvl3pPr marL="0" marR="0" lvl="2" indent="0" algn="r" rtl="0">
              <a:spcBef>
                <a:spcPts val="0"/>
              </a:spcBef>
              <a:buNone/>
              <a:defRPr sz="1100" b="0" i="0">
                <a:solidFill>
                  <a:schemeClr val="dk1"/>
                </a:solidFill>
                <a:latin typeface="Lato"/>
                <a:ea typeface="Lato"/>
                <a:cs typeface="Lato"/>
                <a:sym typeface="Lato"/>
              </a:defRPr>
            </a:lvl3pPr>
            <a:lvl4pPr marL="0" marR="0" lvl="3" indent="0" algn="r" rtl="0">
              <a:spcBef>
                <a:spcPts val="0"/>
              </a:spcBef>
              <a:buNone/>
              <a:defRPr sz="1100" b="0" i="0">
                <a:solidFill>
                  <a:schemeClr val="dk1"/>
                </a:solidFill>
                <a:latin typeface="Lato"/>
                <a:ea typeface="Lato"/>
                <a:cs typeface="Lato"/>
                <a:sym typeface="Lato"/>
              </a:defRPr>
            </a:lvl4pPr>
            <a:lvl5pPr marL="0" marR="0" lvl="4" indent="0" algn="r" rtl="0">
              <a:spcBef>
                <a:spcPts val="0"/>
              </a:spcBef>
              <a:buNone/>
              <a:defRPr sz="1100" b="0" i="0">
                <a:solidFill>
                  <a:schemeClr val="dk1"/>
                </a:solidFill>
                <a:latin typeface="Lato"/>
                <a:ea typeface="Lato"/>
                <a:cs typeface="Lato"/>
                <a:sym typeface="Lato"/>
              </a:defRPr>
            </a:lvl5pPr>
            <a:lvl6pPr marL="0" marR="0" lvl="5" indent="0" algn="r" rtl="0">
              <a:spcBef>
                <a:spcPts val="0"/>
              </a:spcBef>
              <a:buNone/>
              <a:defRPr sz="1100" b="0" i="0">
                <a:solidFill>
                  <a:schemeClr val="dk1"/>
                </a:solidFill>
                <a:latin typeface="Lato"/>
                <a:ea typeface="Lato"/>
                <a:cs typeface="Lato"/>
                <a:sym typeface="Lato"/>
              </a:defRPr>
            </a:lvl6pPr>
            <a:lvl7pPr marL="0" marR="0" lvl="6" indent="0" algn="r" rtl="0">
              <a:spcBef>
                <a:spcPts val="0"/>
              </a:spcBef>
              <a:buNone/>
              <a:defRPr sz="1100" b="0" i="0">
                <a:solidFill>
                  <a:schemeClr val="dk1"/>
                </a:solidFill>
                <a:latin typeface="Lato"/>
                <a:ea typeface="Lato"/>
                <a:cs typeface="Lato"/>
                <a:sym typeface="Lato"/>
              </a:defRPr>
            </a:lvl7pPr>
            <a:lvl8pPr marL="0" marR="0" lvl="7" indent="0" algn="r" rtl="0">
              <a:spcBef>
                <a:spcPts val="0"/>
              </a:spcBef>
              <a:buNone/>
              <a:defRPr sz="1100" b="0" i="0">
                <a:solidFill>
                  <a:schemeClr val="dk1"/>
                </a:solidFill>
                <a:latin typeface="Lato"/>
                <a:ea typeface="Lato"/>
                <a:cs typeface="Lato"/>
                <a:sym typeface="Lato"/>
              </a:defRPr>
            </a:lvl8pPr>
            <a:lvl9pPr marL="0" marR="0" lvl="8" indent="0" algn="r" rtl="0">
              <a:spcBef>
                <a:spcPts val="0"/>
              </a:spcBef>
              <a:buNone/>
              <a:defRPr sz="1100" b="0" i="0">
                <a:solidFill>
                  <a:schemeClr val="dk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sp>
        <p:nvSpPr>
          <p:cNvPr id="75" name="Shape 75"/>
          <p:cNvSpPr txBox="1">
            <a:spLocks noGrp="1"/>
          </p:cNvSpPr>
          <p:nvPr>
            <p:ph type="title"/>
          </p:nvPr>
        </p:nvSpPr>
        <p:spPr>
          <a:xfrm>
            <a:off x="257960" y="457883"/>
            <a:ext cx="8428839" cy="658739"/>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515859"/>
              </a:buClr>
              <a:buSzPts val="3600"/>
              <a:buFont typeface="Lato Black"/>
              <a:buNone/>
              <a:defRPr sz="3600" b="0" i="0" u="none" strike="noStrike" cap="none">
                <a:solidFill>
                  <a:srgbClr val="515859"/>
                </a:solidFill>
                <a:latin typeface="Lato Black"/>
                <a:ea typeface="Lato Black"/>
                <a:cs typeface="Lato Black"/>
                <a:sym typeface="Lato Black"/>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1792288" y="3600450"/>
            <a:ext cx="5486400" cy="425054"/>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8" name="Shape 78"/>
          <p:cNvSpPr>
            <a:spLocks noGrp="1"/>
          </p:cNvSpPr>
          <p:nvPr>
            <p:ph type="pic" idx="2"/>
          </p:nvPr>
        </p:nvSpPr>
        <p:spPr>
          <a:xfrm>
            <a:off x="1792288" y="459581"/>
            <a:ext cx="5486400" cy="3086100"/>
          </a:xfrm>
          <a:prstGeom prst="rect">
            <a:avLst/>
          </a:prstGeom>
          <a:noFill/>
          <a:ln>
            <a:noFill/>
          </a:ln>
        </p:spPr>
        <p:txBody>
          <a:bodyPr spcFirstLastPara="1" wrap="square" lIns="91425" tIns="91425" rIns="91425" bIns="91425" anchor="t" anchorCtr="0"/>
          <a:lstStyle>
            <a:lvl1pPr marL="0" marR="0" lvl="0" indent="0" algn="l" rtl="0">
              <a:spcBef>
                <a:spcPts val="580"/>
              </a:spcBef>
              <a:spcAft>
                <a:spcPts val="0"/>
              </a:spcAft>
              <a:buClr>
                <a:srgbClr val="515859"/>
              </a:buClr>
              <a:buSzPts val="2900"/>
              <a:buFont typeface="Arial"/>
              <a:buNone/>
              <a:defRPr sz="2900" b="0" i="0" u="none" strike="noStrike" cap="none">
                <a:solidFill>
                  <a:srgbClr val="515859"/>
                </a:solidFill>
                <a:latin typeface="Lato Black"/>
                <a:ea typeface="Lato Black"/>
                <a:cs typeface="Lato Black"/>
                <a:sym typeface="Lato Black"/>
              </a:defRPr>
            </a:lvl1pPr>
            <a:lvl2pPr marL="408193" marR="0" lvl="1" indent="0" algn="l" rtl="0">
              <a:spcBef>
                <a:spcPts val="500"/>
              </a:spcBef>
              <a:spcAft>
                <a:spcPts val="0"/>
              </a:spcAft>
              <a:buClr>
                <a:schemeClr val="accent6"/>
              </a:buClr>
              <a:buSzPts val="2500"/>
              <a:buFont typeface="Arial"/>
              <a:buNone/>
              <a:defRPr sz="2500" b="0" i="0" u="none" strike="noStrike" cap="none">
                <a:solidFill>
                  <a:schemeClr val="accent6"/>
                </a:solidFill>
                <a:latin typeface="Lato"/>
                <a:ea typeface="Lato"/>
                <a:cs typeface="Lato"/>
                <a:sym typeface="Lato"/>
              </a:defRPr>
            </a:lvl2pPr>
            <a:lvl3pPr marL="816387" marR="0" lvl="2" indent="0" algn="l" rtl="0">
              <a:spcBef>
                <a:spcPts val="420"/>
              </a:spcBef>
              <a:spcAft>
                <a:spcPts val="0"/>
              </a:spcAft>
              <a:buClr>
                <a:schemeClr val="dk1"/>
              </a:buClr>
              <a:buSzPts val="2100"/>
              <a:buFont typeface="Arial"/>
              <a:buNone/>
              <a:defRPr sz="2100" b="0" i="0" u="none" strike="noStrike" cap="none">
                <a:solidFill>
                  <a:schemeClr val="dk1"/>
                </a:solidFill>
                <a:latin typeface="Cabin"/>
                <a:ea typeface="Cabin"/>
                <a:cs typeface="Cabin"/>
                <a:sym typeface="Cabin"/>
              </a:defRPr>
            </a:lvl3pPr>
            <a:lvl4pPr marL="1224582" marR="0" lvl="3" indent="0" algn="l" rtl="0">
              <a:spcBef>
                <a:spcPts val="36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4pPr>
            <a:lvl5pPr marL="1632775" marR="0" lvl="4" indent="0" algn="l" rtl="0">
              <a:spcBef>
                <a:spcPts val="36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5pPr>
            <a:lvl6pPr marL="2040969" marR="0" lvl="5" indent="0" algn="l" rtl="0">
              <a:spcBef>
                <a:spcPts val="360"/>
              </a:spcBef>
              <a:spcAft>
                <a:spcPts val="0"/>
              </a:spcAft>
              <a:buClr>
                <a:schemeClr val="dk1"/>
              </a:buClr>
              <a:buSzPts val="1800"/>
              <a:buFont typeface="Arial"/>
              <a:buNone/>
              <a:defRPr sz="1800" b="0" i="0" u="none" strike="noStrike" cap="none">
                <a:solidFill>
                  <a:schemeClr val="dk1"/>
                </a:solidFill>
                <a:latin typeface="Cabin"/>
                <a:ea typeface="Cabin"/>
                <a:cs typeface="Cabin"/>
                <a:sym typeface="Cabin"/>
              </a:defRPr>
            </a:lvl6pPr>
            <a:lvl7pPr marL="2449163" marR="0" lvl="6" indent="0" algn="l" rtl="0">
              <a:spcBef>
                <a:spcPts val="360"/>
              </a:spcBef>
              <a:spcAft>
                <a:spcPts val="0"/>
              </a:spcAft>
              <a:buClr>
                <a:schemeClr val="dk1"/>
              </a:buClr>
              <a:buSzPts val="1800"/>
              <a:buFont typeface="Arial"/>
              <a:buNone/>
              <a:defRPr sz="1800" b="0" i="0" u="none" strike="noStrike" cap="none">
                <a:solidFill>
                  <a:schemeClr val="dk1"/>
                </a:solidFill>
                <a:latin typeface="Cabin"/>
                <a:ea typeface="Cabin"/>
                <a:cs typeface="Cabin"/>
                <a:sym typeface="Cabin"/>
              </a:defRPr>
            </a:lvl7pPr>
            <a:lvl8pPr marL="2857357" marR="0" lvl="7" indent="0" algn="l" rtl="0">
              <a:spcBef>
                <a:spcPts val="360"/>
              </a:spcBef>
              <a:spcAft>
                <a:spcPts val="0"/>
              </a:spcAft>
              <a:buClr>
                <a:schemeClr val="dk1"/>
              </a:buClr>
              <a:buSzPts val="1800"/>
              <a:buFont typeface="Arial"/>
              <a:buNone/>
              <a:defRPr sz="1800" b="0" i="0" u="none" strike="noStrike" cap="none">
                <a:solidFill>
                  <a:schemeClr val="dk1"/>
                </a:solidFill>
                <a:latin typeface="Cabin"/>
                <a:ea typeface="Cabin"/>
                <a:cs typeface="Cabin"/>
                <a:sym typeface="Cabin"/>
              </a:defRPr>
            </a:lvl8pPr>
            <a:lvl9pPr marL="3265551" marR="0" lvl="8" indent="0" algn="l" rtl="0">
              <a:spcBef>
                <a:spcPts val="360"/>
              </a:spcBef>
              <a:spcAft>
                <a:spcPts val="0"/>
              </a:spcAft>
              <a:buClr>
                <a:schemeClr val="dk1"/>
              </a:buClr>
              <a:buSzPts val="1800"/>
              <a:buFont typeface="Arial"/>
              <a:buNone/>
              <a:defRPr sz="1800" b="0" i="0" u="none" strike="noStrike" cap="none">
                <a:solidFill>
                  <a:schemeClr val="dk1"/>
                </a:solidFill>
                <a:latin typeface="Cabin"/>
                <a:ea typeface="Cabin"/>
                <a:cs typeface="Cabin"/>
                <a:sym typeface="Cabin"/>
              </a:defRPr>
            </a:lvl9pPr>
          </a:lstStyle>
          <a:p>
            <a:endParaRPr/>
          </a:p>
        </p:txBody>
      </p:sp>
      <p:sp>
        <p:nvSpPr>
          <p:cNvPr id="79" name="Shape 79"/>
          <p:cNvSpPr txBox="1">
            <a:spLocks noGrp="1"/>
          </p:cNvSpPr>
          <p:nvPr>
            <p:ph type="body" idx="1"/>
          </p:nvPr>
        </p:nvSpPr>
        <p:spPr>
          <a:xfrm>
            <a:off x="1792288" y="4025504"/>
            <a:ext cx="5486400" cy="603646"/>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FC3407"/>
              </a:buClr>
              <a:buSzPts val="1400"/>
              <a:buFont typeface="Arial"/>
              <a:buNone/>
              <a:defRPr sz="1400" b="1" i="0" u="none" strike="noStrike" cap="none">
                <a:solidFill>
                  <a:srgbClr val="FC3407"/>
                </a:solidFill>
                <a:latin typeface="Lato"/>
                <a:ea typeface="Lato"/>
                <a:cs typeface="Lato"/>
                <a:sym typeface="Lato"/>
              </a:defRPr>
            </a:lvl1pPr>
            <a:lvl2pPr marL="914400" marR="0" lvl="1" indent="-228600" algn="l" rtl="0">
              <a:spcBef>
                <a:spcPts val="220"/>
              </a:spcBef>
              <a:spcAft>
                <a:spcPts val="0"/>
              </a:spcAft>
              <a:buClr>
                <a:schemeClr val="accent6"/>
              </a:buClr>
              <a:buSzPts val="1100"/>
              <a:buFont typeface="Arial"/>
              <a:buNone/>
              <a:defRPr sz="1100" b="0" i="0" u="none" strike="noStrike" cap="none">
                <a:solidFill>
                  <a:schemeClr val="accent6"/>
                </a:solidFill>
                <a:latin typeface="Lato"/>
                <a:ea typeface="Lato"/>
                <a:cs typeface="Lato"/>
                <a:sym typeface="Lato"/>
              </a:defRPr>
            </a:lvl2pPr>
            <a:lvl3pPr marL="1371600" marR="0" lvl="2" indent="-228600" algn="l" rtl="0">
              <a:spcBef>
                <a:spcPts val="180"/>
              </a:spcBef>
              <a:spcAft>
                <a:spcPts val="0"/>
              </a:spcAft>
              <a:buClr>
                <a:schemeClr val="dk1"/>
              </a:buClr>
              <a:buSzPts val="900"/>
              <a:buFont typeface="Arial"/>
              <a:buNone/>
              <a:defRPr sz="900" b="0" i="0" u="none" strike="noStrike" cap="none">
                <a:solidFill>
                  <a:schemeClr val="dk1"/>
                </a:solidFill>
                <a:latin typeface="Cabin"/>
                <a:ea typeface="Cabin"/>
                <a:cs typeface="Cabin"/>
                <a:sym typeface="Cabin"/>
              </a:defRPr>
            </a:lvl3pPr>
            <a:lvl4pPr marL="1828800" marR="0" lvl="3" indent="-228600" algn="l" rtl="0">
              <a:spcBef>
                <a:spcPts val="160"/>
              </a:spcBef>
              <a:spcAft>
                <a:spcPts val="0"/>
              </a:spcAft>
              <a:buClr>
                <a:schemeClr val="dk1"/>
              </a:buClr>
              <a:buSzPts val="800"/>
              <a:buFont typeface="Arial"/>
              <a:buNone/>
              <a:defRPr sz="800" b="0" i="0" u="none" strike="noStrike" cap="none">
                <a:solidFill>
                  <a:schemeClr val="dk1"/>
                </a:solidFill>
                <a:latin typeface="Lato Light"/>
                <a:ea typeface="Lato Light"/>
                <a:cs typeface="Lato Light"/>
                <a:sym typeface="Lato Light"/>
              </a:defRPr>
            </a:lvl4pPr>
            <a:lvl5pPr marL="2286000" marR="0" lvl="4" indent="-228600" algn="l" rtl="0">
              <a:spcBef>
                <a:spcPts val="160"/>
              </a:spcBef>
              <a:spcAft>
                <a:spcPts val="0"/>
              </a:spcAft>
              <a:buClr>
                <a:schemeClr val="dk1"/>
              </a:buClr>
              <a:buSzPts val="800"/>
              <a:buFont typeface="Arial"/>
              <a:buNone/>
              <a:defRPr sz="800" b="0" i="0" u="none" strike="noStrike" cap="none">
                <a:solidFill>
                  <a:schemeClr val="dk1"/>
                </a:solidFill>
                <a:latin typeface="Lato Light"/>
                <a:ea typeface="Lato Light"/>
                <a:cs typeface="Lato Light"/>
                <a:sym typeface="Lato Light"/>
              </a:defRPr>
            </a:lvl5pPr>
            <a:lvl6pPr marL="2743200" marR="0" lvl="5" indent="-228600" algn="l" rtl="0">
              <a:spcBef>
                <a:spcPts val="160"/>
              </a:spcBef>
              <a:spcAft>
                <a:spcPts val="0"/>
              </a:spcAft>
              <a:buClr>
                <a:schemeClr val="dk1"/>
              </a:buClr>
              <a:buSzPts val="800"/>
              <a:buFont typeface="Arial"/>
              <a:buNone/>
              <a:defRPr sz="800" b="0" i="0" u="none" strike="noStrike" cap="none">
                <a:solidFill>
                  <a:schemeClr val="dk1"/>
                </a:solidFill>
                <a:latin typeface="Cabin"/>
                <a:ea typeface="Cabin"/>
                <a:cs typeface="Cabin"/>
                <a:sym typeface="Cabin"/>
              </a:defRPr>
            </a:lvl6pPr>
            <a:lvl7pPr marL="3200400" marR="0" lvl="6" indent="-228600" algn="l" rtl="0">
              <a:spcBef>
                <a:spcPts val="160"/>
              </a:spcBef>
              <a:spcAft>
                <a:spcPts val="0"/>
              </a:spcAft>
              <a:buClr>
                <a:schemeClr val="dk1"/>
              </a:buClr>
              <a:buSzPts val="800"/>
              <a:buFont typeface="Arial"/>
              <a:buNone/>
              <a:defRPr sz="800" b="0" i="0" u="none" strike="noStrike" cap="none">
                <a:solidFill>
                  <a:schemeClr val="dk1"/>
                </a:solidFill>
                <a:latin typeface="Cabin"/>
                <a:ea typeface="Cabin"/>
                <a:cs typeface="Cabin"/>
                <a:sym typeface="Cabin"/>
              </a:defRPr>
            </a:lvl7pPr>
            <a:lvl8pPr marL="3657600" marR="0" lvl="7" indent="-228600" algn="l" rtl="0">
              <a:spcBef>
                <a:spcPts val="160"/>
              </a:spcBef>
              <a:spcAft>
                <a:spcPts val="0"/>
              </a:spcAft>
              <a:buClr>
                <a:schemeClr val="dk1"/>
              </a:buClr>
              <a:buSzPts val="800"/>
              <a:buFont typeface="Arial"/>
              <a:buNone/>
              <a:defRPr sz="800" b="0" i="0" u="none" strike="noStrike" cap="none">
                <a:solidFill>
                  <a:schemeClr val="dk1"/>
                </a:solidFill>
                <a:latin typeface="Cabin"/>
                <a:ea typeface="Cabin"/>
                <a:cs typeface="Cabin"/>
                <a:sym typeface="Cabin"/>
              </a:defRPr>
            </a:lvl8pPr>
            <a:lvl9pPr marL="4114800" marR="0" lvl="8" indent="-228600" algn="l" rtl="0">
              <a:spcBef>
                <a:spcPts val="160"/>
              </a:spcBef>
              <a:spcAft>
                <a:spcPts val="0"/>
              </a:spcAft>
              <a:buClr>
                <a:schemeClr val="dk1"/>
              </a:buClr>
              <a:buSzPts val="800"/>
              <a:buFont typeface="Arial"/>
              <a:buNone/>
              <a:defRPr sz="800" b="0" i="0" u="none" strike="noStrike" cap="none">
                <a:solidFill>
                  <a:schemeClr val="dk1"/>
                </a:solidFill>
                <a:latin typeface="Cabin"/>
                <a:ea typeface="Cabin"/>
                <a:cs typeface="Cabin"/>
                <a:sym typeface="Cabin"/>
              </a:defRPr>
            </a:lvl9pPr>
          </a:lstStyle>
          <a:p>
            <a:endParaRPr/>
          </a:p>
        </p:txBody>
      </p:sp>
      <p:sp>
        <p:nvSpPr>
          <p:cNvPr id="80" name="Shape 80"/>
          <p:cNvSpPr txBox="1">
            <a:spLocks noGrp="1"/>
          </p:cNvSpPr>
          <p:nvPr>
            <p:ph type="ftr" idx="11"/>
          </p:nvPr>
        </p:nvSpPr>
        <p:spPr>
          <a:xfrm>
            <a:off x="269102" y="4678151"/>
            <a:ext cx="5761839" cy="273844"/>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100">
                <a:solidFill>
                  <a:srgbClr val="FC3407"/>
                </a:solidFill>
                <a:latin typeface="Cabin"/>
                <a:ea typeface="Cabin"/>
                <a:cs typeface="Cabin"/>
                <a:sym typeface="Cabin"/>
              </a:defRPr>
            </a:lvl1pPr>
            <a:lvl2pPr marL="408193" marR="0" lvl="1"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2pPr>
            <a:lvl3pPr marL="816387" marR="0" lvl="2"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3pPr>
            <a:lvl4pPr marL="1224582" marR="0" lvl="3"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4pPr>
            <a:lvl5pPr marL="1632775" marR="0" lvl="4"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5pPr>
            <a:lvl6pPr marL="2040969" marR="0" lvl="5"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6pPr>
            <a:lvl7pPr marL="2449163" marR="0" lvl="6"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7pPr>
            <a:lvl8pPr marL="2857357" marR="0" lvl="7"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8pPr>
            <a:lvl9pPr marL="3265551" marR="0" lvl="8"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9pPr>
          </a:lstStyle>
          <a:p>
            <a:endParaRPr/>
          </a:p>
        </p:txBody>
      </p:sp>
      <p:sp>
        <p:nvSpPr>
          <p:cNvPr id="81" name="Shape 81"/>
          <p:cNvSpPr txBox="1">
            <a:spLocks noGrp="1"/>
          </p:cNvSpPr>
          <p:nvPr>
            <p:ph type="sldNum" idx="12"/>
          </p:nvPr>
        </p:nvSpPr>
        <p:spPr>
          <a:xfrm>
            <a:off x="6731456" y="4678151"/>
            <a:ext cx="2133600" cy="273844"/>
          </a:xfrm>
          <a:prstGeom prst="rect">
            <a:avLst/>
          </a:prstGeom>
          <a:noFill/>
          <a:ln>
            <a:noFill/>
          </a:ln>
        </p:spPr>
        <p:txBody>
          <a:bodyPr spcFirstLastPara="1" wrap="square" lIns="81625" tIns="40800" rIns="81625" bIns="40800" anchor="ctr" anchorCtr="0">
            <a:noAutofit/>
          </a:bodyPr>
          <a:lstStyle>
            <a:lvl1pPr marL="0" marR="0" lvl="0" indent="0" algn="r" rtl="0">
              <a:spcBef>
                <a:spcPts val="0"/>
              </a:spcBef>
              <a:buNone/>
              <a:defRPr sz="1100" b="0" i="0">
                <a:solidFill>
                  <a:schemeClr val="dk1"/>
                </a:solidFill>
                <a:latin typeface="Lato"/>
                <a:ea typeface="Lato"/>
                <a:cs typeface="Lato"/>
                <a:sym typeface="Lato"/>
              </a:defRPr>
            </a:lvl1pPr>
            <a:lvl2pPr marL="0" marR="0" lvl="1" indent="0" algn="r" rtl="0">
              <a:spcBef>
                <a:spcPts val="0"/>
              </a:spcBef>
              <a:buNone/>
              <a:defRPr sz="1100" b="0" i="0">
                <a:solidFill>
                  <a:schemeClr val="dk1"/>
                </a:solidFill>
                <a:latin typeface="Lato"/>
                <a:ea typeface="Lato"/>
                <a:cs typeface="Lato"/>
                <a:sym typeface="Lato"/>
              </a:defRPr>
            </a:lvl2pPr>
            <a:lvl3pPr marL="0" marR="0" lvl="2" indent="0" algn="r" rtl="0">
              <a:spcBef>
                <a:spcPts val="0"/>
              </a:spcBef>
              <a:buNone/>
              <a:defRPr sz="1100" b="0" i="0">
                <a:solidFill>
                  <a:schemeClr val="dk1"/>
                </a:solidFill>
                <a:latin typeface="Lato"/>
                <a:ea typeface="Lato"/>
                <a:cs typeface="Lato"/>
                <a:sym typeface="Lato"/>
              </a:defRPr>
            </a:lvl3pPr>
            <a:lvl4pPr marL="0" marR="0" lvl="3" indent="0" algn="r" rtl="0">
              <a:spcBef>
                <a:spcPts val="0"/>
              </a:spcBef>
              <a:buNone/>
              <a:defRPr sz="1100" b="0" i="0">
                <a:solidFill>
                  <a:schemeClr val="dk1"/>
                </a:solidFill>
                <a:latin typeface="Lato"/>
                <a:ea typeface="Lato"/>
                <a:cs typeface="Lato"/>
                <a:sym typeface="Lato"/>
              </a:defRPr>
            </a:lvl4pPr>
            <a:lvl5pPr marL="0" marR="0" lvl="4" indent="0" algn="r" rtl="0">
              <a:spcBef>
                <a:spcPts val="0"/>
              </a:spcBef>
              <a:buNone/>
              <a:defRPr sz="1100" b="0" i="0">
                <a:solidFill>
                  <a:schemeClr val="dk1"/>
                </a:solidFill>
                <a:latin typeface="Lato"/>
                <a:ea typeface="Lato"/>
                <a:cs typeface="Lato"/>
                <a:sym typeface="Lato"/>
              </a:defRPr>
            </a:lvl5pPr>
            <a:lvl6pPr marL="0" marR="0" lvl="5" indent="0" algn="r" rtl="0">
              <a:spcBef>
                <a:spcPts val="0"/>
              </a:spcBef>
              <a:buNone/>
              <a:defRPr sz="1100" b="0" i="0">
                <a:solidFill>
                  <a:schemeClr val="dk1"/>
                </a:solidFill>
                <a:latin typeface="Lato"/>
                <a:ea typeface="Lato"/>
                <a:cs typeface="Lato"/>
                <a:sym typeface="Lato"/>
              </a:defRPr>
            </a:lvl6pPr>
            <a:lvl7pPr marL="0" marR="0" lvl="6" indent="0" algn="r" rtl="0">
              <a:spcBef>
                <a:spcPts val="0"/>
              </a:spcBef>
              <a:buNone/>
              <a:defRPr sz="1100" b="0" i="0">
                <a:solidFill>
                  <a:schemeClr val="dk1"/>
                </a:solidFill>
                <a:latin typeface="Lato"/>
                <a:ea typeface="Lato"/>
                <a:cs typeface="Lato"/>
                <a:sym typeface="Lato"/>
              </a:defRPr>
            </a:lvl7pPr>
            <a:lvl8pPr marL="0" marR="0" lvl="7" indent="0" algn="r" rtl="0">
              <a:spcBef>
                <a:spcPts val="0"/>
              </a:spcBef>
              <a:buNone/>
              <a:defRPr sz="1100" b="0" i="0">
                <a:solidFill>
                  <a:schemeClr val="dk1"/>
                </a:solidFill>
                <a:latin typeface="Lato"/>
                <a:ea typeface="Lato"/>
                <a:cs typeface="Lato"/>
                <a:sym typeface="Lato"/>
              </a:defRPr>
            </a:lvl8pPr>
            <a:lvl9pPr marL="0" marR="0" lvl="8" indent="0" algn="r" rtl="0">
              <a:spcBef>
                <a:spcPts val="0"/>
              </a:spcBef>
              <a:buNone/>
              <a:defRPr sz="1100" b="0" i="0">
                <a:solidFill>
                  <a:schemeClr val="dk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897479" y="1721140"/>
            <a:ext cx="2957317" cy="21330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FC3407"/>
              </a:buClr>
              <a:buSzPts val="3600"/>
              <a:buFont typeface="Lato Black"/>
              <a:buNone/>
              <a:defRPr sz="3600" b="0" i="0" u="none" strike="noStrike" cap="none">
                <a:solidFill>
                  <a:srgbClr val="FC3407"/>
                </a:solidFill>
                <a:latin typeface="Lato Black"/>
                <a:ea typeface="Lato Black"/>
                <a:cs typeface="Lato Black"/>
                <a:sym typeface="Lato Black"/>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a:off x="396133" y="496888"/>
            <a:ext cx="7772400" cy="11017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FFFFFF"/>
              </a:buClr>
              <a:buSzPts val="3600"/>
              <a:buFont typeface="Lato Black"/>
              <a:buNone/>
              <a:defRPr sz="3600" b="0" i="0" u="none" strike="noStrike" cap="none">
                <a:solidFill>
                  <a:srgbClr val="FFFFFF"/>
                </a:solidFill>
                <a:latin typeface="Lato Black"/>
                <a:ea typeface="Lato Black"/>
                <a:cs typeface="Lato Black"/>
                <a:sym typeface="Lato Black"/>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3" name="Shape 93"/>
          <p:cNvSpPr txBox="1">
            <a:spLocks noGrp="1"/>
          </p:cNvSpPr>
          <p:nvPr>
            <p:ph type="subTitle" idx="1"/>
          </p:nvPr>
        </p:nvSpPr>
        <p:spPr>
          <a:xfrm>
            <a:off x="396133" y="1444283"/>
            <a:ext cx="6400800" cy="1314450"/>
          </a:xfrm>
          <a:prstGeom prst="rect">
            <a:avLst/>
          </a:prstGeom>
          <a:noFill/>
          <a:ln>
            <a:noFill/>
          </a:ln>
        </p:spPr>
        <p:txBody>
          <a:bodyPr spcFirstLastPara="1" wrap="square" lIns="91425" tIns="91425" rIns="91425" bIns="91425" anchor="t" anchorCtr="0"/>
          <a:lstStyle>
            <a:lvl1pPr marL="0" marR="0" lvl="0" indent="0" algn="l" rtl="0">
              <a:spcBef>
                <a:spcPts val="480"/>
              </a:spcBef>
              <a:spcAft>
                <a:spcPts val="0"/>
              </a:spcAft>
              <a:buClr>
                <a:srgbClr val="FFFFFF"/>
              </a:buClr>
              <a:buSzPts val="2400"/>
              <a:buFont typeface="Arial"/>
              <a:buNone/>
              <a:defRPr sz="2400" b="0" i="0" u="none" strike="noStrike" cap="none">
                <a:solidFill>
                  <a:srgbClr val="FFFFFF"/>
                </a:solidFill>
                <a:latin typeface="Lato Light"/>
                <a:ea typeface="Lato Light"/>
                <a:cs typeface="Lato Light"/>
                <a:sym typeface="Lato Light"/>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7"/>
        <p:cNvGrpSpPr/>
        <p:nvPr/>
      </p:nvGrpSpPr>
      <p:grpSpPr>
        <a:xfrm>
          <a:off x="0" y="0"/>
          <a:ext cx="0" cy="0"/>
          <a:chOff x="0" y="0"/>
          <a:chExt cx="0" cy="0"/>
        </a:xfrm>
      </p:grpSpPr>
      <p:pic>
        <p:nvPicPr>
          <p:cNvPr id="18" name="Shape 18" descr="Final Verts-03.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514189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
        <p:cNvGrpSpPr/>
        <p:nvPr/>
      </p:nvGrpSpPr>
      <p:grpSpPr>
        <a:xfrm>
          <a:off x="0" y="0"/>
          <a:ext cx="0" cy="0"/>
          <a:chOff x="0" y="0"/>
          <a:chExt cx="0" cy="0"/>
        </a:xfrm>
      </p:grpSpPr>
      <p:pic>
        <p:nvPicPr>
          <p:cNvPr id="20" name="Shape 20" descr="Final Verts-02.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514189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1" y="575497"/>
            <a:ext cx="3008313" cy="8715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515859"/>
              </a:buClr>
              <a:buSzPts val="2400"/>
              <a:buFont typeface="Lato Black"/>
              <a:buNone/>
              <a:defRPr sz="2400" b="0" i="0" u="none" strike="noStrike" cap="none">
                <a:solidFill>
                  <a:srgbClr val="515859"/>
                </a:solidFill>
                <a:latin typeface="Lato Black"/>
                <a:ea typeface="Lato Black"/>
                <a:cs typeface="Lato Black"/>
                <a:sym typeface="Lato Black"/>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0" name="Shape 30"/>
          <p:cNvSpPr txBox="1">
            <a:spLocks noGrp="1"/>
          </p:cNvSpPr>
          <p:nvPr>
            <p:ph type="body" idx="1"/>
          </p:nvPr>
        </p:nvSpPr>
        <p:spPr>
          <a:xfrm>
            <a:off x="3575050" y="575497"/>
            <a:ext cx="5111750" cy="4019126"/>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515859"/>
              </a:buClr>
              <a:buSzPts val="2400"/>
              <a:buFont typeface="Arial"/>
              <a:buChar char="•"/>
              <a:defRPr sz="2400" b="0" i="0" u="none" strike="noStrike" cap="none">
                <a:solidFill>
                  <a:srgbClr val="515859"/>
                </a:solidFill>
                <a:latin typeface="Lato Black"/>
                <a:ea typeface="Lato Black"/>
                <a:cs typeface="Lato Black"/>
                <a:sym typeface="Lato Black"/>
              </a:defRPr>
            </a:lvl1pPr>
            <a:lvl2pPr marL="914400" marR="0" lvl="1" indent="-387350" algn="l" rtl="0">
              <a:spcBef>
                <a:spcPts val="500"/>
              </a:spcBef>
              <a:spcAft>
                <a:spcPts val="0"/>
              </a:spcAft>
              <a:buClr>
                <a:srgbClr val="FC3407"/>
              </a:buClr>
              <a:buSzPts val="2500"/>
              <a:buFont typeface="Arial"/>
              <a:buChar char="–"/>
              <a:defRPr sz="2500" b="0" i="0" u="none" strike="noStrike" cap="none">
                <a:solidFill>
                  <a:srgbClr val="FC3407"/>
                </a:solidFill>
                <a:latin typeface="Lato"/>
                <a:ea typeface="Lato"/>
                <a:cs typeface="Lato"/>
                <a:sym typeface="Lato"/>
              </a:defRPr>
            </a:lvl2pPr>
            <a:lvl3pPr marL="1371600" marR="0" lvl="2" indent="-361950" algn="l" rtl="0">
              <a:spcBef>
                <a:spcPts val="420"/>
              </a:spcBef>
              <a:spcAft>
                <a:spcPts val="0"/>
              </a:spcAft>
              <a:buClr>
                <a:schemeClr val="dk1"/>
              </a:buClr>
              <a:buSzPts val="2100"/>
              <a:buFont typeface="Arial"/>
              <a:buChar char="•"/>
              <a:defRPr sz="2100" b="0" i="0" u="none" strike="noStrike" cap="none">
                <a:solidFill>
                  <a:schemeClr val="dk1"/>
                </a:solidFill>
                <a:latin typeface="Lato"/>
                <a:ea typeface="Lato"/>
                <a:cs typeface="Lato"/>
                <a:sym typeface="Lato"/>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31" name="Shape 31"/>
          <p:cNvSpPr txBox="1">
            <a:spLocks noGrp="1"/>
          </p:cNvSpPr>
          <p:nvPr>
            <p:ph type="body" idx="2"/>
          </p:nvPr>
        </p:nvSpPr>
        <p:spPr>
          <a:xfrm>
            <a:off x="457201" y="1447035"/>
            <a:ext cx="3008313" cy="3147588"/>
          </a:xfrm>
          <a:prstGeom prst="rect">
            <a:avLst/>
          </a:prstGeom>
          <a:noFill/>
          <a:ln>
            <a:noFill/>
          </a:ln>
        </p:spPr>
        <p:txBody>
          <a:bodyPr spcFirstLastPara="1" wrap="square" lIns="91425" tIns="91425" rIns="91425" bIns="91425" anchor="t" anchorCtr="0"/>
          <a:lstStyle>
            <a:lvl1pPr marL="457200" marR="0" lvl="0" indent="-228600" algn="l" rtl="0">
              <a:spcBef>
                <a:spcPts val="320"/>
              </a:spcBef>
              <a:spcAft>
                <a:spcPts val="0"/>
              </a:spcAft>
              <a:buClr>
                <a:srgbClr val="FC3407"/>
              </a:buClr>
              <a:buSzPts val="1600"/>
              <a:buFont typeface="Arial"/>
              <a:buNone/>
              <a:defRPr sz="1600" b="0" i="0" u="none" strike="noStrike" cap="none">
                <a:solidFill>
                  <a:srgbClr val="FC3407"/>
                </a:solidFill>
                <a:latin typeface="Lato"/>
                <a:ea typeface="Lato"/>
                <a:cs typeface="Lato"/>
                <a:sym typeface="Lato"/>
              </a:defRPr>
            </a:lvl1pPr>
            <a:lvl2pPr marL="914400" marR="0" lvl="1" indent="-228600" algn="l" rtl="0">
              <a:spcBef>
                <a:spcPts val="220"/>
              </a:spcBef>
              <a:spcAft>
                <a:spcPts val="0"/>
              </a:spcAft>
              <a:buClr>
                <a:schemeClr val="accent6"/>
              </a:buClr>
              <a:buSzPts val="1100"/>
              <a:buFont typeface="Arial"/>
              <a:buNone/>
              <a:defRPr sz="1100" b="0" i="0" u="none" strike="noStrike" cap="none">
                <a:solidFill>
                  <a:schemeClr val="accent6"/>
                </a:solidFill>
                <a:latin typeface="Lato"/>
                <a:ea typeface="Lato"/>
                <a:cs typeface="Lato"/>
                <a:sym typeface="Lato"/>
              </a:defRPr>
            </a:lvl2pPr>
            <a:lvl3pPr marL="1371600" marR="0" lvl="2" indent="-228600" algn="l" rtl="0">
              <a:spcBef>
                <a:spcPts val="180"/>
              </a:spcBef>
              <a:spcAft>
                <a:spcPts val="0"/>
              </a:spcAft>
              <a:buClr>
                <a:schemeClr val="dk1"/>
              </a:buClr>
              <a:buSzPts val="900"/>
              <a:buFont typeface="Arial"/>
              <a:buNone/>
              <a:defRPr sz="900" b="0" i="0" u="none" strike="noStrike" cap="none">
                <a:solidFill>
                  <a:schemeClr val="dk1"/>
                </a:solidFill>
                <a:latin typeface="Cabin"/>
                <a:ea typeface="Cabin"/>
                <a:cs typeface="Cabin"/>
                <a:sym typeface="Cabin"/>
              </a:defRPr>
            </a:lvl3pPr>
            <a:lvl4pPr marL="1828800" marR="0" lvl="3" indent="-228600" algn="l" rtl="0">
              <a:spcBef>
                <a:spcPts val="160"/>
              </a:spcBef>
              <a:spcAft>
                <a:spcPts val="0"/>
              </a:spcAft>
              <a:buClr>
                <a:schemeClr val="dk1"/>
              </a:buClr>
              <a:buSzPts val="800"/>
              <a:buFont typeface="Arial"/>
              <a:buNone/>
              <a:defRPr sz="800" b="0" i="0" u="none" strike="noStrike" cap="none">
                <a:solidFill>
                  <a:schemeClr val="dk1"/>
                </a:solidFill>
                <a:latin typeface="Lato Light"/>
                <a:ea typeface="Lato Light"/>
                <a:cs typeface="Lato Light"/>
                <a:sym typeface="Lato Light"/>
              </a:defRPr>
            </a:lvl4pPr>
            <a:lvl5pPr marL="2286000" marR="0" lvl="4" indent="-228600" algn="l" rtl="0">
              <a:spcBef>
                <a:spcPts val="160"/>
              </a:spcBef>
              <a:spcAft>
                <a:spcPts val="0"/>
              </a:spcAft>
              <a:buClr>
                <a:schemeClr val="dk1"/>
              </a:buClr>
              <a:buSzPts val="800"/>
              <a:buFont typeface="Arial"/>
              <a:buNone/>
              <a:defRPr sz="800" b="0" i="0" u="none" strike="noStrike" cap="none">
                <a:solidFill>
                  <a:schemeClr val="dk1"/>
                </a:solidFill>
                <a:latin typeface="Lato Light"/>
                <a:ea typeface="Lato Light"/>
                <a:cs typeface="Lato Light"/>
                <a:sym typeface="Lato Light"/>
              </a:defRPr>
            </a:lvl5pPr>
            <a:lvl6pPr marL="2743200" marR="0" lvl="5" indent="-228600" algn="l" rtl="0">
              <a:spcBef>
                <a:spcPts val="160"/>
              </a:spcBef>
              <a:spcAft>
                <a:spcPts val="0"/>
              </a:spcAft>
              <a:buClr>
                <a:schemeClr val="dk1"/>
              </a:buClr>
              <a:buSzPts val="800"/>
              <a:buFont typeface="Arial"/>
              <a:buNone/>
              <a:defRPr sz="800" b="0" i="0" u="none" strike="noStrike" cap="none">
                <a:solidFill>
                  <a:schemeClr val="dk1"/>
                </a:solidFill>
                <a:latin typeface="Cabin"/>
                <a:ea typeface="Cabin"/>
                <a:cs typeface="Cabin"/>
                <a:sym typeface="Cabin"/>
              </a:defRPr>
            </a:lvl6pPr>
            <a:lvl7pPr marL="3200400" marR="0" lvl="6" indent="-228600" algn="l" rtl="0">
              <a:spcBef>
                <a:spcPts val="160"/>
              </a:spcBef>
              <a:spcAft>
                <a:spcPts val="0"/>
              </a:spcAft>
              <a:buClr>
                <a:schemeClr val="dk1"/>
              </a:buClr>
              <a:buSzPts val="800"/>
              <a:buFont typeface="Arial"/>
              <a:buNone/>
              <a:defRPr sz="800" b="0" i="0" u="none" strike="noStrike" cap="none">
                <a:solidFill>
                  <a:schemeClr val="dk1"/>
                </a:solidFill>
                <a:latin typeface="Cabin"/>
                <a:ea typeface="Cabin"/>
                <a:cs typeface="Cabin"/>
                <a:sym typeface="Cabin"/>
              </a:defRPr>
            </a:lvl7pPr>
            <a:lvl8pPr marL="3657600" marR="0" lvl="7" indent="-228600" algn="l" rtl="0">
              <a:spcBef>
                <a:spcPts val="160"/>
              </a:spcBef>
              <a:spcAft>
                <a:spcPts val="0"/>
              </a:spcAft>
              <a:buClr>
                <a:schemeClr val="dk1"/>
              </a:buClr>
              <a:buSzPts val="800"/>
              <a:buFont typeface="Arial"/>
              <a:buNone/>
              <a:defRPr sz="800" b="0" i="0" u="none" strike="noStrike" cap="none">
                <a:solidFill>
                  <a:schemeClr val="dk1"/>
                </a:solidFill>
                <a:latin typeface="Cabin"/>
                <a:ea typeface="Cabin"/>
                <a:cs typeface="Cabin"/>
                <a:sym typeface="Cabin"/>
              </a:defRPr>
            </a:lvl8pPr>
            <a:lvl9pPr marL="4114800" marR="0" lvl="8" indent="-228600" algn="l" rtl="0">
              <a:spcBef>
                <a:spcPts val="160"/>
              </a:spcBef>
              <a:spcAft>
                <a:spcPts val="0"/>
              </a:spcAft>
              <a:buClr>
                <a:schemeClr val="dk1"/>
              </a:buClr>
              <a:buSzPts val="800"/>
              <a:buFont typeface="Arial"/>
              <a:buNone/>
              <a:defRPr sz="800" b="0" i="0" u="none" strike="noStrike" cap="none">
                <a:solidFill>
                  <a:schemeClr val="dk1"/>
                </a:solidFill>
                <a:latin typeface="Cabin"/>
                <a:ea typeface="Cabin"/>
                <a:cs typeface="Cabin"/>
                <a:sym typeface="Cabin"/>
              </a:defRPr>
            </a:lvl9pPr>
          </a:lstStyle>
          <a:p>
            <a:endParaRPr/>
          </a:p>
        </p:txBody>
      </p:sp>
      <p:sp>
        <p:nvSpPr>
          <p:cNvPr id="32" name="Shape 32"/>
          <p:cNvSpPr txBox="1">
            <a:spLocks noGrp="1"/>
          </p:cNvSpPr>
          <p:nvPr>
            <p:ph type="ftr" idx="11"/>
          </p:nvPr>
        </p:nvSpPr>
        <p:spPr>
          <a:xfrm>
            <a:off x="269102" y="4678151"/>
            <a:ext cx="5761839" cy="273844"/>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100" b="0" i="0" u="none" strike="noStrike" cap="none">
                <a:solidFill>
                  <a:srgbClr val="FC3407"/>
                </a:solidFill>
                <a:latin typeface="Cabin"/>
                <a:ea typeface="Cabin"/>
                <a:cs typeface="Cabin"/>
                <a:sym typeface="Cabin"/>
              </a:defRPr>
            </a:lvl1pPr>
            <a:lvl2pPr marL="408193" marR="0" lvl="1"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2pPr>
            <a:lvl3pPr marL="816387" marR="0" lvl="2"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3pPr>
            <a:lvl4pPr marL="1224582" marR="0" lvl="3"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4pPr>
            <a:lvl5pPr marL="1632775" marR="0" lvl="4"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5pPr>
            <a:lvl6pPr marL="2040969" marR="0" lvl="5"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6pPr>
            <a:lvl7pPr marL="2449163" marR="0" lvl="6"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7pPr>
            <a:lvl8pPr marL="2857357" marR="0" lvl="7"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8pPr>
            <a:lvl9pPr marL="3265551" marR="0" lvl="8"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9pPr>
          </a:lstStyle>
          <a:p>
            <a:endParaRPr/>
          </a:p>
        </p:txBody>
      </p:sp>
      <p:sp>
        <p:nvSpPr>
          <p:cNvPr id="33" name="Shape 33"/>
          <p:cNvSpPr txBox="1">
            <a:spLocks noGrp="1"/>
          </p:cNvSpPr>
          <p:nvPr>
            <p:ph type="sldNum" idx="12"/>
          </p:nvPr>
        </p:nvSpPr>
        <p:spPr>
          <a:xfrm>
            <a:off x="6731456" y="4678151"/>
            <a:ext cx="2133600" cy="273844"/>
          </a:xfrm>
          <a:prstGeom prst="rect">
            <a:avLst/>
          </a:prstGeom>
          <a:noFill/>
          <a:ln>
            <a:noFill/>
          </a:ln>
        </p:spPr>
        <p:txBody>
          <a:bodyPr spcFirstLastPara="1" wrap="square" lIns="81625" tIns="40800" rIns="81625" bIns="40800" anchor="ctr" anchorCtr="0">
            <a:noAutofit/>
          </a:bodyPr>
          <a:lstStyle>
            <a:lvl1pPr marL="0" marR="0" lvl="0" indent="0" algn="r" rtl="0">
              <a:spcBef>
                <a:spcPts val="0"/>
              </a:spcBef>
              <a:buNone/>
              <a:defRPr sz="1100" b="0" i="0" u="none" strike="noStrike" cap="none">
                <a:solidFill>
                  <a:schemeClr val="dk1"/>
                </a:solidFill>
                <a:latin typeface="Lato"/>
                <a:ea typeface="Lato"/>
                <a:cs typeface="Lato"/>
                <a:sym typeface="Lato"/>
              </a:defRPr>
            </a:lvl1pPr>
            <a:lvl2pPr marL="0" marR="0" lvl="1" indent="0" algn="r" rtl="0">
              <a:spcBef>
                <a:spcPts val="0"/>
              </a:spcBef>
              <a:buNone/>
              <a:defRPr sz="1100" b="0" i="0" u="none" strike="noStrike" cap="none">
                <a:solidFill>
                  <a:schemeClr val="dk1"/>
                </a:solidFill>
                <a:latin typeface="Lato"/>
                <a:ea typeface="Lato"/>
                <a:cs typeface="Lato"/>
                <a:sym typeface="Lato"/>
              </a:defRPr>
            </a:lvl2pPr>
            <a:lvl3pPr marL="0" marR="0" lvl="2" indent="0" algn="r" rtl="0">
              <a:spcBef>
                <a:spcPts val="0"/>
              </a:spcBef>
              <a:buNone/>
              <a:defRPr sz="1100" b="0" i="0" u="none" strike="noStrike" cap="none">
                <a:solidFill>
                  <a:schemeClr val="dk1"/>
                </a:solidFill>
                <a:latin typeface="Lato"/>
                <a:ea typeface="Lato"/>
                <a:cs typeface="Lato"/>
                <a:sym typeface="Lato"/>
              </a:defRPr>
            </a:lvl3pPr>
            <a:lvl4pPr marL="0" marR="0" lvl="3" indent="0" algn="r" rtl="0">
              <a:spcBef>
                <a:spcPts val="0"/>
              </a:spcBef>
              <a:buNone/>
              <a:defRPr sz="1100" b="0" i="0" u="none" strike="noStrike" cap="none">
                <a:solidFill>
                  <a:schemeClr val="dk1"/>
                </a:solidFill>
                <a:latin typeface="Lato"/>
                <a:ea typeface="Lato"/>
                <a:cs typeface="Lato"/>
                <a:sym typeface="Lato"/>
              </a:defRPr>
            </a:lvl4pPr>
            <a:lvl5pPr marL="0" marR="0" lvl="4" indent="0" algn="r" rtl="0">
              <a:spcBef>
                <a:spcPts val="0"/>
              </a:spcBef>
              <a:buNone/>
              <a:defRPr sz="1100" b="0" i="0" u="none" strike="noStrike" cap="none">
                <a:solidFill>
                  <a:schemeClr val="dk1"/>
                </a:solidFill>
                <a:latin typeface="Lato"/>
                <a:ea typeface="Lato"/>
                <a:cs typeface="Lato"/>
                <a:sym typeface="Lato"/>
              </a:defRPr>
            </a:lvl5pPr>
            <a:lvl6pPr marL="0" marR="0" lvl="5" indent="0" algn="r" rtl="0">
              <a:spcBef>
                <a:spcPts val="0"/>
              </a:spcBef>
              <a:buNone/>
              <a:defRPr sz="1100" b="0" i="0" u="none" strike="noStrike" cap="none">
                <a:solidFill>
                  <a:schemeClr val="dk1"/>
                </a:solidFill>
                <a:latin typeface="Lato"/>
                <a:ea typeface="Lato"/>
                <a:cs typeface="Lato"/>
                <a:sym typeface="Lato"/>
              </a:defRPr>
            </a:lvl6pPr>
            <a:lvl7pPr marL="0" marR="0" lvl="6" indent="0" algn="r" rtl="0">
              <a:spcBef>
                <a:spcPts val="0"/>
              </a:spcBef>
              <a:buNone/>
              <a:defRPr sz="1100" b="0" i="0" u="none" strike="noStrike" cap="none">
                <a:solidFill>
                  <a:schemeClr val="dk1"/>
                </a:solidFill>
                <a:latin typeface="Lato"/>
                <a:ea typeface="Lato"/>
                <a:cs typeface="Lato"/>
                <a:sym typeface="Lato"/>
              </a:defRPr>
            </a:lvl7pPr>
            <a:lvl8pPr marL="0" marR="0" lvl="7" indent="0" algn="r" rtl="0">
              <a:spcBef>
                <a:spcPts val="0"/>
              </a:spcBef>
              <a:buNone/>
              <a:defRPr sz="1100" b="0" i="0" u="none" strike="noStrike" cap="none">
                <a:solidFill>
                  <a:schemeClr val="dk1"/>
                </a:solidFill>
                <a:latin typeface="Lato"/>
                <a:ea typeface="Lato"/>
                <a:cs typeface="Lato"/>
                <a:sym typeface="Lato"/>
              </a:defRPr>
            </a:lvl8pPr>
            <a:lvl9pPr marL="0" marR="0" lvl="8" indent="0" algn="r" rtl="0">
              <a:spcBef>
                <a:spcPts val="0"/>
              </a:spcBef>
              <a:buNone/>
              <a:defRPr sz="1100" b="0" i="0" u="none" strike="noStrike" cap="none">
                <a:solidFill>
                  <a:schemeClr val="dk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257961" y="491336"/>
            <a:ext cx="8229600" cy="85725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515859"/>
              </a:buClr>
              <a:buSzPts val="3600"/>
              <a:buFont typeface="Lato Black"/>
              <a:buNone/>
              <a:defRPr sz="3600" b="0" i="0" u="none" strike="noStrike" cap="none">
                <a:solidFill>
                  <a:srgbClr val="515859"/>
                </a:solidFill>
                <a:latin typeface="Lato Black"/>
                <a:ea typeface="Lato Black"/>
                <a:cs typeface="Lato Black"/>
                <a:sym typeface="Lato Black"/>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6" name="Shape 36"/>
          <p:cNvSpPr txBox="1">
            <a:spLocks noGrp="1"/>
          </p:cNvSpPr>
          <p:nvPr>
            <p:ph type="ftr" idx="11"/>
          </p:nvPr>
        </p:nvSpPr>
        <p:spPr>
          <a:xfrm>
            <a:off x="269102" y="4678151"/>
            <a:ext cx="5761839" cy="273844"/>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100" b="0" i="0" u="none" strike="noStrike" cap="none">
                <a:solidFill>
                  <a:srgbClr val="FC3407"/>
                </a:solidFill>
                <a:latin typeface="Cabin"/>
                <a:ea typeface="Cabin"/>
                <a:cs typeface="Cabin"/>
                <a:sym typeface="Cabin"/>
              </a:defRPr>
            </a:lvl1pPr>
            <a:lvl2pPr marL="408193" marR="0" lvl="1"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2pPr>
            <a:lvl3pPr marL="816387" marR="0" lvl="2"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3pPr>
            <a:lvl4pPr marL="1224582" marR="0" lvl="3"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4pPr>
            <a:lvl5pPr marL="1632775" marR="0" lvl="4"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5pPr>
            <a:lvl6pPr marL="2040969" marR="0" lvl="5"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6pPr>
            <a:lvl7pPr marL="2449163" marR="0" lvl="6"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7pPr>
            <a:lvl8pPr marL="2857357" marR="0" lvl="7"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8pPr>
            <a:lvl9pPr marL="3265551" marR="0" lvl="8"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9pPr>
          </a:lstStyle>
          <a:p>
            <a:endParaRPr/>
          </a:p>
        </p:txBody>
      </p:sp>
      <p:sp>
        <p:nvSpPr>
          <p:cNvPr id="37" name="Shape 37"/>
          <p:cNvSpPr txBox="1">
            <a:spLocks noGrp="1"/>
          </p:cNvSpPr>
          <p:nvPr>
            <p:ph type="sldNum" idx="12"/>
          </p:nvPr>
        </p:nvSpPr>
        <p:spPr>
          <a:xfrm>
            <a:off x="6731456" y="4678151"/>
            <a:ext cx="2133600" cy="273844"/>
          </a:xfrm>
          <a:prstGeom prst="rect">
            <a:avLst/>
          </a:prstGeom>
          <a:noFill/>
          <a:ln>
            <a:noFill/>
          </a:ln>
        </p:spPr>
        <p:txBody>
          <a:bodyPr spcFirstLastPara="1" wrap="square" lIns="81625" tIns="40800" rIns="81625" bIns="40800" anchor="ctr" anchorCtr="0">
            <a:noAutofit/>
          </a:bodyPr>
          <a:lstStyle>
            <a:lvl1pPr marL="0" marR="0" lvl="0" indent="0" algn="r" rtl="0">
              <a:spcBef>
                <a:spcPts val="0"/>
              </a:spcBef>
              <a:buNone/>
              <a:defRPr sz="1100" b="0" i="0" u="none" strike="noStrike" cap="none">
                <a:solidFill>
                  <a:schemeClr val="dk1"/>
                </a:solidFill>
                <a:latin typeface="Lato"/>
                <a:ea typeface="Lato"/>
                <a:cs typeface="Lato"/>
                <a:sym typeface="Lato"/>
              </a:defRPr>
            </a:lvl1pPr>
            <a:lvl2pPr marL="0" marR="0" lvl="1" indent="0" algn="r" rtl="0">
              <a:spcBef>
                <a:spcPts val="0"/>
              </a:spcBef>
              <a:buNone/>
              <a:defRPr sz="1100" b="0" i="0" u="none" strike="noStrike" cap="none">
                <a:solidFill>
                  <a:schemeClr val="dk1"/>
                </a:solidFill>
                <a:latin typeface="Lato"/>
                <a:ea typeface="Lato"/>
                <a:cs typeface="Lato"/>
                <a:sym typeface="Lato"/>
              </a:defRPr>
            </a:lvl2pPr>
            <a:lvl3pPr marL="0" marR="0" lvl="2" indent="0" algn="r" rtl="0">
              <a:spcBef>
                <a:spcPts val="0"/>
              </a:spcBef>
              <a:buNone/>
              <a:defRPr sz="1100" b="0" i="0" u="none" strike="noStrike" cap="none">
                <a:solidFill>
                  <a:schemeClr val="dk1"/>
                </a:solidFill>
                <a:latin typeface="Lato"/>
                <a:ea typeface="Lato"/>
                <a:cs typeface="Lato"/>
                <a:sym typeface="Lato"/>
              </a:defRPr>
            </a:lvl3pPr>
            <a:lvl4pPr marL="0" marR="0" lvl="3" indent="0" algn="r" rtl="0">
              <a:spcBef>
                <a:spcPts val="0"/>
              </a:spcBef>
              <a:buNone/>
              <a:defRPr sz="1100" b="0" i="0" u="none" strike="noStrike" cap="none">
                <a:solidFill>
                  <a:schemeClr val="dk1"/>
                </a:solidFill>
                <a:latin typeface="Lato"/>
                <a:ea typeface="Lato"/>
                <a:cs typeface="Lato"/>
                <a:sym typeface="Lato"/>
              </a:defRPr>
            </a:lvl4pPr>
            <a:lvl5pPr marL="0" marR="0" lvl="4" indent="0" algn="r" rtl="0">
              <a:spcBef>
                <a:spcPts val="0"/>
              </a:spcBef>
              <a:buNone/>
              <a:defRPr sz="1100" b="0" i="0" u="none" strike="noStrike" cap="none">
                <a:solidFill>
                  <a:schemeClr val="dk1"/>
                </a:solidFill>
                <a:latin typeface="Lato"/>
                <a:ea typeface="Lato"/>
                <a:cs typeface="Lato"/>
                <a:sym typeface="Lato"/>
              </a:defRPr>
            </a:lvl5pPr>
            <a:lvl6pPr marL="0" marR="0" lvl="5" indent="0" algn="r" rtl="0">
              <a:spcBef>
                <a:spcPts val="0"/>
              </a:spcBef>
              <a:buNone/>
              <a:defRPr sz="1100" b="0" i="0" u="none" strike="noStrike" cap="none">
                <a:solidFill>
                  <a:schemeClr val="dk1"/>
                </a:solidFill>
                <a:latin typeface="Lato"/>
                <a:ea typeface="Lato"/>
                <a:cs typeface="Lato"/>
                <a:sym typeface="Lato"/>
              </a:defRPr>
            </a:lvl6pPr>
            <a:lvl7pPr marL="0" marR="0" lvl="6" indent="0" algn="r" rtl="0">
              <a:spcBef>
                <a:spcPts val="0"/>
              </a:spcBef>
              <a:buNone/>
              <a:defRPr sz="1100" b="0" i="0" u="none" strike="noStrike" cap="none">
                <a:solidFill>
                  <a:schemeClr val="dk1"/>
                </a:solidFill>
                <a:latin typeface="Lato"/>
                <a:ea typeface="Lato"/>
                <a:cs typeface="Lato"/>
                <a:sym typeface="Lato"/>
              </a:defRPr>
            </a:lvl7pPr>
            <a:lvl8pPr marL="0" marR="0" lvl="7" indent="0" algn="r" rtl="0">
              <a:spcBef>
                <a:spcPts val="0"/>
              </a:spcBef>
              <a:buNone/>
              <a:defRPr sz="1100" b="0" i="0" u="none" strike="noStrike" cap="none">
                <a:solidFill>
                  <a:schemeClr val="dk1"/>
                </a:solidFill>
                <a:latin typeface="Lato"/>
                <a:ea typeface="Lato"/>
                <a:cs typeface="Lato"/>
                <a:sym typeface="Lato"/>
              </a:defRPr>
            </a:lvl8pPr>
            <a:lvl9pPr marL="0" marR="0" lvl="8" indent="0" algn="r" rtl="0">
              <a:spcBef>
                <a:spcPts val="0"/>
              </a:spcBef>
              <a:buNone/>
              <a:defRPr sz="1100" b="0" i="0" u="none" strike="noStrike" cap="none">
                <a:solidFill>
                  <a:schemeClr val="dk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8"/>
        <p:cNvGrpSpPr/>
        <p:nvPr/>
      </p:nvGrpSpPr>
      <p:grpSpPr>
        <a:xfrm>
          <a:off x="0" y="0"/>
          <a:ext cx="0" cy="0"/>
          <a:chOff x="0" y="0"/>
          <a:chExt cx="0" cy="0"/>
        </a:xfrm>
      </p:grpSpPr>
      <p:sp>
        <p:nvSpPr>
          <p:cNvPr id="39" name="Shape 39"/>
          <p:cNvSpPr txBox="1">
            <a:spLocks noGrp="1"/>
          </p:cNvSpPr>
          <p:nvPr>
            <p:ph type="ftr" idx="11"/>
          </p:nvPr>
        </p:nvSpPr>
        <p:spPr>
          <a:xfrm>
            <a:off x="269102" y="4678151"/>
            <a:ext cx="5761839" cy="273844"/>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100">
                <a:solidFill>
                  <a:srgbClr val="FC3407"/>
                </a:solidFill>
                <a:latin typeface="Cabin"/>
                <a:ea typeface="Cabin"/>
                <a:cs typeface="Cabin"/>
                <a:sym typeface="Cabin"/>
              </a:defRPr>
            </a:lvl1pPr>
            <a:lvl2pPr marL="408193" marR="0" lvl="1"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2pPr>
            <a:lvl3pPr marL="816387" marR="0" lvl="2"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3pPr>
            <a:lvl4pPr marL="1224582" marR="0" lvl="3"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4pPr>
            <a:lvl5pPr marL="1632775" marR="0" lvl="4"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5pPr>
            <a:lvl6pPr marL="2040969" marR="0" lvl="5"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6pPr>
            <a:lvl7pPr marL="2449163" marR="0" lvl="6"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7pPr>
            <a:lvl8pPr marL="2857357" marR="0" lvl="7"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8pPr>
            <a:lvl9pPr marL="3265551" marR="0" lvl="8"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9pPr>
          </a:lstStyle>
          <a:p>
            <a:endParaRPr/>
          </a:p>
        </p:txBody>
      </p:sp>
      <p:sp>
        <p:nvSpPr>
          <p:cNvPr id="40" name="Shape 40"/>
          <p:cNvSpPr txBox="1">
            <a:spLocks noGrp="1"/>
          </p:cNvSpPr>
          <p:nvPr>
            <p:ph type="sldNum" idx="12"/>
          </p:nvPr>
        </p:nvSpPr>
        <p:spPr>
          <a:xfrm>
            <a:off x="6731456" y="4678151"/>
            <a:ext cx="2133600" cy="273844"/>
          </a:xfrm>
          <a:prstGeom prst="rect">
            <a:avLst/>
          </a:prstGeom>
          <a:noFill/>
          <a:ln>
            <a:noFill/>
          </a:ln>
        </p:spPr>
        <p:txBody>
          <a:bodyPr spcFirstLastPara="1" wrap="square" lIns="81625" tIns="40800" rIns="81625" bIns="40800" anchor="ctr" anchorCtr="0">
            <a:noAutofit/>
          </a:bodyPr>
          <a:lstStyle>
            <a:lvl1pPr marL="0" marR="0" lvl="0" indent="0" algn="r" rtl="0">
              <a:spcBef>
                <a:spcPts val="0"/>
              </a:spcBef>
              <a:buNone/>
              <a:defRPr sz="1100" b="0" i="0">
                <a:solidFill>
                  <a:schemeClr val="dk1"/>
                </a:solidFill>
                <a:latin typeface="Lato"/>
                <a:ea typeface="Lato"/>
                <a:cs typeface="Lato"/>
                <a:sym typeface="Lato"/>
              </a:defRPr>
            </a:lvl1pPr>
            <a:lvl2pPr marL="0" marR="0" lvl="1" indent="0" algn="r" rtl="0">
              <a:spcBef>
                <a:spcPts val="0"/>
              </a:spcBef>
              <a:buNone/>
              <a:defRPr sz="1100" b="0" i="0">
                <a:solidFill>
                  <a:schemeClr val="dk1"/>
                </a:solidFill>
                <a:latin typeface="Lato"/>
                <a:ea typeface="Lato"/>
                <a:cs typeface="Lato"/>
                <a:sym typeface="Lato"/>
              </a:defRPr>
            </a:lvl2pPr>
            <a:lvl3pPr marL="0" marR="0" lvl="2" indent="0" algn="r" rtl="0">
              <a:spcBef>
                <a:spcPts val="0"/>
              </a:spcBef>
              <a:buNone/>
              <a:defRPr sz="1100" b="0" i="0">
                <a:solidFill>
                  <a:schemeClr val="dk1"/>
                </a:solidFill>
                <a:latin typeface="Lato"/>
                <a:ea typeface="Lato"/>
                <a:cs typeface="Lato"/>
                <a:sym typeface="Lato"/>
              </a:defRPr>
            </a:lvl3pPr>
            <a:lvl4pPr marL="0" marR="0" lvl="3" indent="0" algn="r" rtl="0">
              <a:spcBef>
                <a:spcPts val="0"/>
              </a:spcBef>
              <a:buNone/>
              <a:defRPr sz="1100" b="0" i="0">
                <a:solidFill>
                  <a:schemeClr val="dk1"/>
                </a:solidFill>
                <a:latin typeface="Lato"/>
                <a:ea typeface="Lato"/>
                <a:cs typeface="Lato"/>
                <a:sym typeface="Lato"/>
              </a:defRPr>
            </a:lvl4pPr>
            <a:lvl5pPr marL="0" marR="0" lvl="4" indent="0" algn="r" rtl="0">
              <a:spcBef>
                <a:spcPts val="0"/>
              </a:spcBef>
              <a:buNone/>
              <a:defRPr sz="1100" b="0" i="0">
                <a:solidFill>
                  <a:schemeClr val="dk1"/>
                </a:solidFill>
                <a:latin typeface="Lato"/>
                <a:ea typeface="Lato"/>
                <a:cs typeface="Lato"/>
                <a:sym typeface="Lato"/>
              </a:defRPr>
            </a:lvl5pPr>
            <a:lvl6pPr marL="0" marR="0" lvl="5" indent="0" algn="r" rtl="0">
              <a:spcBef>
                <a:spcPts val="0"/>
              </a:spcBef>
              <a:buNone/>
              <a:defRPr sz="1100" b="0" i="0">
                <a:solidFill>
                  <a:schemeClr val="dk1"/>
                </a:solidFill>
                <a:latin typeface="Lato"/>
                <a:ea typeface="Lato"/>
                <a:cs typeface="Lato"/>
                <a:sym typeface="Lato"/>
              </a:defRPr>
            </a:lvl6pPr>
            <a:lvl7pPr marL="0" marR="0" lvl="6" indent="0" algn="r" rtl="0">
              <a:spcBef>
                <a:spcPts val="0"/>
              </a:spcBef>
              <a:buNone/>
              <a:defRPr sz="1100" b="0" i="0">
                <a:solidFill>
                  <a:schemeClr val="dk1"/>
                </a:solidFill>
                <a:latin typeface="Lato"/>
                <a:ea typeface="Lato"/>
                <a:cs typeface="Lato"/>
                <a:sym typeface="Lato"/>
              </a:defRPr>
            </a:lvl7pPr>
            <a:lvl8pPr marL="0" marR="0" lvl="7" indent="0" algn="r" rtl="0">
              <a:spcBef>
                <a:spcPts val="0"/>
              </a:spcBef>
              <a:buNone/>
              <a:defRPr sz="1100" b="0" i="0">
                <a:solidFill>
                  <a:schemeClr val="dk1"/>
                </a:solidFill>
                <a:latin typeface="Lato"/>
                <a:ea typeface="Lato"/>
                <a:cs typeface="Lato"/>
                <a:sym typeface="Lato"/>
              </a:defRPr>
            </a:lvl8pPr>
            <a:lvl9pPr marL="0" marR="0" lvl="8" indent="0" algn="r" rtl="0">
              <a:spcBef>
                <a:spcPts val="0"/>
              </a:spcBef>
              <a:buNone/>
              <a:defRPr sz="1100" b="0" i="0">
                <a:solidFill>
                  <a:schemeClr val="dk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sp>
        <p:nvSpPr>
          <p:cNvPr id="41" name="Shape 41"/>
          <p:cNvSpPr txBox="1">
            <a:spLocks noGrp="1"/>
          </p:cNvSpPr>
          <p:nvPr>
            <p:ph type="title"/>
          </p:nvPr>
        </p:nvSpPr>
        <p:spPr>
          <a:xfrm>
            <a:off x="257960" y="457883"/>
            <a:ext cx="8428839" cy="658739"/>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515859"/>
              </a:buClr>
              <a:buSzPts val="3600"/>
              <a:buFont typeface="Lato Black"/>
              <a:buNone/>
              <a:defRPr sz="3600" b="0" i="0" u="none" strike="noStrike" cap="none">
                <a:solidFill>
                  <a:srgbClr val="515859"/>
                </a:solidFill>
                <a:latin typeface="Lato Black"/>
                <a:ea typeface="Lato Black"/>
                <a:cs typeface="Lato Black"/>
                <a:sym typeface="Lato Black"/>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257961" y="1200150"/>
            <a:ext cx="8428839" cy="3394473"/>
          </a:xfrm>
          <a:prstGeom prst="rect">
            <a:avLst/>
          </a:prstGeom>
          <a:noFill/>
          <a:ln>
            <a:noFill/>
          </a:ln>
        </p:spPr>
        <p:txBody>
          <a:bodyPr spcFirstLastPara="1" wrap="square" lIns="91425" tIns="91425" rIns="91425" bIns="91425" anchor="t" anchorCtr="0"/>
          <a:lstStyle>
            <a:lvl1pPr marL="457200" marR="0" lvl="0" indent="-412750" algn="l" rtl="0">
              <a:spcBef>
                <a:spcPts val="580"/>
              </a:spcBef>
              <a:spcAft>
                <a:spcPts val="0"/>
              </a:spcAft>
              <a:buClr>
                <a:srgbClr val="515859"/>
              </a:buClr>
              <a:buSzPts val="2900"/>
              <a:buFont typeface="Arial"/>
              <a:buChar char="•"/>
              <a:defRPr sz="2900" b="0" i="0" u="none" strike="noStrike" cap="none">
                <a:solidFill>
                  <a:srgbClr val="515859"/>
                </a:solidFill>
                <a:latin typeface="Lato Black"/>
                <a:ea typeface="Lato Black"/>
                <a:cs typeface="Lato Black"/>
                <a:sym typeface="Lato Black"/>
              </a:defRPr>
            </a:lvl1pPr>
            <a:lvl2pPr marL="914400" marR="0" lvl="1" indent="-387350" algn="l" rtl="0">
              <a:spcBef>
                <a:spcPts val="500"/>
              </a:spcBef>
              <a:spcAft>
                <a:spcPts val="0"/>
              </a:spcAft>
              <a:buClr>
                <a:srgbClr val="FC3407"/>
              </a:buClr>
              <a:buSzPts val="2500"/>
              <a:buFont typeface="Arial"/>
              <a:buChar char="–"/>
              <a:defRPr sz="2500" b="0" i="0" u="none" strike="noStrike" cap="none">
                <a:solidFill>
                  <a:srgbClr val="FC3407"/>
                </a:solidFill>
                <a:latin typeface="Lato"/>
                <a:ea typeface="Lato"/>
                <a:cs typeface="Lato"/>
                <a:sym typeface="Lato"/>
              </a:defRPr>
            </a:lvl2pPr>
            <a:lvl3pPr marL="1371600" marR="0" lvl="2" indent="-361950" algn="l" rtl="0">
              <a:spcBef>
                <a:spcPts val="420"/>
              </a:spcBef>
              <a:spcAft>
                <a:spcPts val="0"/>
              </a:spcAft>
              <a:buClr>
                <a:schemeClr val="dk1"/>
              </a:buClr>
              <a:buSzPts val="2100"/>
              <a:buFont typeface="Arial"/>
              <a:buChar char="•"/>
              <a:defRPr sz="2100" b="0" i="0" u="none" strike="noStrike" cap="none">
                <a:solidFill>
                  <a:schemeClr val="dk1"/>
                </a:solidFill>
                <a:latin typeface="Lato"/>
                <a:ea typeface="Lato"/>
                <a:cs typeface="Lato"/>
                <a:sym typeface="Lato"/>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4" name="Shape 44"/>
          <p:cNvSpPr txBox="1">
            <a:spLocks noGrp="1"/>
          </p:cNvSpPr>
          <p:nvPr>
            <p:ph type="ftr" idx="11"/>
          </p:nvPr>
        </p:nvSpPr>
        <p:spPr>
          <a:xfrm>
            <a:off x="269102" y="4678151"/>
            <a:ext cx="5761839" cy="273844"/>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100">
                <a:solidFill>
                  <a:srgbClr val="FC3407"/>
                </a:solidFill>
                <a:latin typeface="Cabin"/>
                <a:ea typeface="Cabin"/>
                <a:cs typeface="Cabin"/>
                <a:sym typeface="Cabin"/>
              </a:defRPr>
            </a:lvl1pPr>
            <a:lvl2pPr marL="408193" marR="0" lvl="1"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2pPr>
            <a:lvl3pPr marL="816387" marR="0" lvl="2"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3pPr>
            <a:lvl4pPr marL="1224582" marR="0" lvl="3"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4pPr>
            <a:lvl5pPr marL="1632775" marR="0" lvl="4"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5pPr>
            <a:lvl6pPr marL="2040969" marR="0" lvl="5"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6pPr>
            <a:lvl7pPr marL="2449163" marR="0" lvl="6"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7pPr>
            <a:lvl8pPr marL="2857357" marR="0" lvl="7"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8pPr>
            <a:lvl9pPr marL="3265551" marR="0" lvl="8"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9pPr>
          </a:lstStyle>
          <a:p>
            <a:endParaRPr/>
          </a:p>
        </p:txBody>
      </p:sp>
      <p:sp>
        <p:nvSpPr>
          <p:cNvPr id="45" name="Shape 45"/>
          <p:cNvSpPr txBox="1">
            <a:spLocks noGrp="1"/>
          </p:cNvSpPr>
          <p:nvPr>
            <p:ph type="sldNum" idx="12"/>
          </p:nvPr>
        </p:nvSpPr>
        <p:spPr>
          <a:xfrm>
            <a:off x="6731456" y="4678151"/>
            <a:ext cx="2133600" cy="273844"/>
          </a:xfrm>
          <a:prstGeom prst="rect">
            <a:avLst/>
          </a:prstGeom>
          <a:noFill/>
          <a:ln>
            <a:noFill/>
          </a:ln>
        </p:spPr>
        <p:txBody>
          <a:bodyPr spcFirstLastPara="1" wrap="square" lIns="81625" tIns="40800" rIns="81625" bIns="40800" anchor="ctr" anchorCtr="0">
            <a:noAutofit/>
          </a:bodyPr>
          <a:lstStyle>
            <a:lvl1pPr marL="0" marR="0" lvl="0" indent="0" algn="r" rtl="0">
              <a:spcBef>
                <a:spcPts val="0"/>
              </a:spcBef>
              <a:buNone/>
              <a:defRPr sz="1100" b="0" i="0">
                <a:solidFill>
                  <a:schemeClr val="dk1"/>
                </a:solidFill>
                <a:latin typeface="Lato"/>
                <a:ea typeface="Lato"/>
                <a:cs typeface="Lato"/>
                <a:sym typeface="Lato"/>
              </a:defRPr>
            </a:lvl1pPr>
            <a:lvl2pPr marL="0" marR="0" lvl="1" indent="0" algn="r" rtl="0">
              <a:spcBef>
                <a:spcPts val="0"/>
              </a:spcBef>
              <a:buNone/>
              <a:defRPr sz="1100" b="0" i="0">
                <a:solidFill>
                  <a:schemeClr val="dk1"/>
                </a:solidFill>
                <a:latin typeface="Lato"/>
                <a:ea typeface="Lato"/>
                <a:cs typeface="Lato"/>
                <a:sym typeface="Lato"/>
              </a:defRPr>
            </a:lvl2pPr>
            <a:lvl3pPr marL="0" marR="0" lvl="2" indent="0" algn="r" rtl="0">
              <a:spcBef>
                <a:spcPts val="0"/>
              </a:spcBef>
              <a:buNone/>
              <a:defRPr sz="1100" b="0" i="0">
                <a:solidFill>
                  <a:schemeClr val="dk1"/>
                </a:solidFill>
                <a:latin typeface="Lato"/>
                <a:ea typeface="Lato"/>
                <a:cs typeface="Lato"/>
                <a:sym typeface="Lato"/>
              </a:defRPr>
            </a:lvl3pPr>
            <a:lvl4pPr marL="0" marR="0" lvl="3" indent="0" algn="r" rtl="0">
              <a:spcBef>
                <a:spcPts val="0"/>
              </a:spcBef>
              <a:buNone/>
              <a:defRPr sz="1100" b="0" i="0">
                <a:solidFill>
                  <a:schemeClr val="dk1"/>
                </a:solidFill>
                <a:latin typeface="Lato"/>
                <a:ea typeface="Lato"/>
                <a:cs typeface="Lato"/>
                <a:sym typeface="Lato"/>
              </a:defRPr>
            </a:lvl4pPr>
            <a:lvl5pPr marL="0" marR="0" lvl="4" indent="0" algn="r" rtl="0">
              <a:spcBef>
                <a:spcPts val="0"/>
              </a:spcBef>
              <a:buNone/>
              <a:defRPr sz="1100" b="0" i="0">
                <a:solidFill>
                  <a:schemeClr val="dk1"/>
                </a:solidFill>
                <a:latin typeface="Lato"/>
                <a:ea typeface="Lato"/>
                <a:cs typeface="Lato"/>
                <a:sym typeface="Lato"/>
              </a:defRPr>
            </a:lvl5pPr>
            <a:lvl6pPr marL="0" marR="0" lvl="5" indent="0" algn="r" rtl="0">
              <a:spcBef>
                <a:spcPts val="0"/>
              </a:spcBef>
              <a:buNone/>
              <a:defRPr sz="1100" b="0" i="0">
                <a:solidFill>
                  <a:schemeClr val="dk1"/>
                </a:solidFill>
                <a:latin typeface="Lato"/>
                <a:ea typeface="Lato"/>
                <a:cs typeface="Lato"/>
                <a:sym typeface="Lato"/>
              </a:defRPr>
            </a:lvl6pPr>
            <a:lvl7pPr marL="0" marR="0" lvl="6" indent="0" algn="r" rtl="0">
              <a:spcBef>
                <a:spcPts val="0"/>
              </a:spcBef>
              <a:buNone/>
              <a:defRPr sz="1100" b="0" i="0">
                <a:solidFill>
                  <a:schemeClr val="dk1"/>
                </a:solidFill>
                <a:latin typeface="Lato"/>
                <a:ea typeface="Lato"/>
                <a:cs typeface="Lato"/>
                <a:sym typeface="Lato"/>
              </a:defRPr>
            </a:lvl7pPr>
            <a:lvl8pPr marL="0" marR="0" lvl="7" indent="0" algn="r" rtl="0">
              <a:spcBef>
                <a:spcPts val="0"/>
              </a:spcBef>
              <a:buNone/>
              <a:defRPr sz="1100" b="0" i="0">
                <a:solidFill>
                  <a:schemeClr val="dk1"/>
                </a:solidFill>
                <a:latin typeface="Lato"/>
                <a:ea typeface="Lato"/>
                <a:cs typeface="Lato"/>
                <a:sym typeface="Lato"/>
              </a:defRPr>
            </a:lvl8pPr>
            <a:lvl9pPr marL="0" marR="0" lvl="8" indent="0" algn="r" rtl="0">
              <a:spcBef>
                <a:spcPts val="0"/>
              </a:spcBef>
              <a:buNone/>
              <a:defRPr sz="1100" b="0" i="0">
                <a:solidFill>
                  <a:schemeClr val="dk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sp>
        <p:nvSpPr>
          <p:cNvPr id="46" name="Shape 46"/>
          <p:cNvSpPr txBox="1">
            <a:spLocks noGrp="1"/>
          </p:cNvSpPr>
          <p:nvPr>
            <p:ph type="title"/>
          </p:nvPr>
        </p:nvSpPr>
        <p:spPr>
          <a:xfrm>
            <a:off x="257960" y="457883"/>
            <a:ext cx="8428839" cy="658739"/>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515859"/>
              </a:buClr>
              <a:buSzPts val="3600"/>
              <a:buFont typeface="Lato Black"/>
              <a:buNone/>
              <a:defRPr sz="3600" b="0" i="0" u="none" strike="noStrike" cap="none">
                <a:solidFill>
                  <a:srgbClr val="515859"/>
                </a:solidFill>
                <a:latin typeface="Lato Black"/>
                <a:ea typeface="Lato Black"/>
                <a:cs typeface="Lato Black"/>
                <a:sym typeface="Lato Black"/>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257961" y="1200150"/>
            <a:ext cx="8428839" cy="3394473"/>
          </a:xfrm>
          <a:prstGeom prst="rect">
            <a:avLst/>
          </a:prstGeom>
          <a:noFill/>
          <a:ln>
            <a:noFill/>
          </a:ln>
        </p:spPr>
        <p:txBody>
          <a:bodyPr spcFirstLastPara="1" wrap="square" lIns="91425" tIns="91425" rIns="91425" bIns="91425" anchor="t" anchorCtr="0"/>
          <a:lstStyle>
            <a:lvl1pPr marL="457200" marR="0" lvl="0" indent="-412750" algn="l" rtl="0">
              <a:spcBef>
                <a:spcPts val="580"/>
              </a:spcBef>
              <a:spcAft>
                <a:spcPts val="0"/>
              </a:spcAft>
              <a:buClr>
                <a:srgbClr val="515859"/>
              </a:buClr>
              <a:buSzPts val="2900"/>
              <a:buFont typeface="Arial"/>
              <a:buChar char="•"/>
              <a:defRPr sz="2900" b="0" i="0" u="none" strike="noStrike" cap="none">
                <a:solidFill>
                  <a:srgbClr val="515859"/>
                </a:solidFill>
                <a:latin typeface="Lato Black"/>
                <a:ea typeface="Lato Black"/>
                <a:cs typeface="Lato Black"/>
                <a:sym typeface="Lato Black"/>
              </a:defRPr>
            </a:lvl1pPr>
            <a:lvl2pPr marL="914400" marR="0" lvl="1" indent="-387350" algn="l" rtl="0">
              <a:spcBef>
                <a:spcPts val="500"/>
              </a:spcBef>
              <a:spcAft>
                <a:spcPts val="0"/>
              </a:spcAft>
              <a:buClr>
                <a:srgbClr val="FC3407"/>
              </a:buClr>
              <a:buSzPts val="2500"/>
              <a:buFont typeface="Arial"/>
              <a:buChar char="–"/>
              <a:defRPr sz="2500" b="0" i="0" u="none" strike="noStrike" cap="none">
                <a:solidFill>
                  <a:srgbClr val="FC3407"/>
                </a:solidFill>
                <a:latin typeface="Lato"/>
                <a:ea typeface="Lato"/>
                <a:cs typeface="Lato"/>
                <a:sym typeface="Lato"/>
              </a:defRPr>
            </a:lvl2pPr>
            <a:lvl3pPr marL="1371600" marR="0" lvl="2" indent="-361950" algn="l" rtl="0">
              <a:spcBef>
                <a:spcPts val="420"/>
              </a:spcBef>
              <a:spcAft>
                <a:spcPts val="0"/>
              </a:spcAft>
              <a:buClr>
                <a:schemeClr val="dk1"/>
              </a:buClr>
              <a:buSzPts val="2100"/>
              <a:buFont typeface="Arial"/>
              <a:buChar char="•"/>
              <a:defRPr sz="2100" b="0" i="0" u="none" strike="noStrike" cap="none">
                <a:solidFill>
                  <a:schemeClr val="dk1"/>
                </a:solidFill>
                <a:latin typeface="Lato"/>
                <a:ea typeface="Lato"/>
                <a:cs typeface="Lato"/>
                <a:sym typeface="Lato"/>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9" name="Shape 49"/>
          <p:cNvSpPr txBox="1">
            <a:spLocks noGrp="1"/>
          </p:cNvSpPr>
          <p:nvPr>
            <p:ph type="ftr" idx="11"/>
          </p:nvPr>
        </p:nvSpPr>
        <p:spPr>
          <a:xfrm>
            <a:off x="269102" y="4678151"/>
            <a:ext cx="5761839" cy="273844"/>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100">
                <a:solidFill>
                  <a:srgbClr val="FC3407"/>
                </a:solidFill>
                <a:latin typeface="Cabin"/>
                <a:ea typeface="Cabin"/>
                <a:cs typeface="Cabin"/>
                <a:sym typeface="Cabin"/>
              </a:defRPr>
            </a:lvl1pPr>
            <a:lvl2pPr marL="408193" marR="0" lvl="1"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2pPr>
            <a:lvl3pPr marL="816387" marR="0" lvl="2"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3pPr>
            <a:lvl4pPr marL="1224582" marR="0" lvl="3"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4pPr>
            <a:lvl5pPr marL="1632775" marR="0" lvl="4"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5pPr>
            <a:lvl6pPr marL="2040969" marR="0" lvl="5"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6pPr>
            <a:lvl7pPr marL="2449163" marR="0" lvl="6"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7pPr>
            <a:lvl8pPr marL="2857357" marR="0" lvl="7"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8pPr>
            <a:lvl9pPr marL="3265551" marR="0" lvl="8"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9pPr>
          </a:lstStyle>
          <a:p>
            <a:endParaRPr/>
          </a:p>
        </p:txBody>
      </p:sp>
      <p:sp>
        <p:nvSpPr>
          <p:cNvPr id="50" name="Shape 50"/>
          <p:cNvSpPr txBox="1">
            <a:spLocks noGrp="1"/>
          </p:cNvSpPr>
          <p:nvPr>
            <p:ph type="sldNum" idx="12"/>
          </p:nvPr>
        </p:nvSpPr>
        <p:spPr>
          <a:xfrm>
            <a:off x="6731456" y="4678151"/>
            <a:ext cx="2133600" cy="273844"/>
          </a:xfrm>
          <a:prstGeom prst="rect">
            <a:avLst/>
          </a:prstGeom>
          <a:noFill/>
          <a:ln>
            <a:noFill/>
          </a:ln>
        </p:spPr>
        <p:txBody>
          <a:bodyPr spcFirstLastPara="1" wrap="square" lIns="81625" tIns="40800" rIns="81625" bIns="40800" anchor="ctr" anchorCtr="0">
            <a:noAutofit/>
          </a:bodyPr>
          <a:lstStyle>
            <a:lvl1pPr marL="0" marR="0" lvl="0" indent="0" algn="r" rtl="0">
              <a:spcBef>
                <a:spcPts val="0"/>
              </a:spcBef>
              <a:buNone/>
              <a:defRPr sz="1100" b="0" i="0">
                <a:solidFill>
                  <a:schemeClr val="dk1"/>
                </a:solidFill>
                <a:latin typeface="Lato"/>
                <a:ea typeface="Lato"/>
                <a:cs typeface="Lato"/>
                <a:sym typeface="Lato"/>
              </a:defRPr>
            </a:lvl1pPr>
            <a:lvl2pPr marL="0" marR="0" lvl="1" indent="0" algn="r" rtl="0">
              <a:spcBef>
                <a:spcPts val="0"/>
              </a:spcBef>
              <a:buNone/>
              <a:defRPr sz="1100" b="0" i="0">
                <a:solidFill>
                  <a:schemeClr val="dk1"/>
                </a:solidFill>
                <a:latin typeface="Lato"/>
                <a:ea typeface="Lato"/>
                <a:cs typeface="Lato"/>
                <a:sym typeface="Lato"/>
              </a:defRPr>
            </a:lvl2pPr>
            <a:lvl3pPr marL="0" marR="0" lvl="2" indent="0" algn="r" rtl="0">
              <a:spcBef>
                <a:spcPts val="0"/>
              </a:spcBef>
              <a:buNone/>
              <a:defRPr sz="1100" b="0" i="0">
                <a:solidFill>
                  <a:schemeClr val="dk1"/>
                </a:solidFill>
                <a:latin typeface="Lato"/>
                <a:ea typeface="Lato"/>
                <a:cs typeface="Lato"/>
                <a:sym typeface="Lato"/>
              </a:defRPr>
            </a:lvl3pPr>
            <a:lvl4pPr marL="0" marR="0" lvl="3" indent="0" algn="r" rtl="0">
              <a:spcBef>
                <a:spcPts val="0"/>
              </a:spcBef>
              <a:buNone/>
              <a:defRPr sz="1100" b="0" i="0">
                <a:solidFill>
                  <a:schemeClr val="dk1"/>
                </a:solidFill>
                <a:latin typeface="Lato"/>
                <a:ea typeface="Lato"/>
                <a:cs typeface="Lato"/>
                <a:sym typeface="Lato"/>
              </a:defRPr>
            </a:lvl4pPr>
            <a:lvl5pPr marL="0" marR="0" lvl="4" indent="0" algn="r" rtl="0">
              <a:spcBef>
                <a:spcPts val="0"/>
              </a:spcBef>
              <a:buNone/>
              <a:defRPr sz="1100" b="0" i="0">
                <a:solidFill>
                  <a:schemeClr val="dk1"/>
                </a:solidFill>
                <a:latin typeface="Lato"/>
                <a:ea typeface="Lato"/>
                <a:cs typeface="Lato"/>
                <a:sym typeface="Lato"/>
              </a:defRPr>
            </a:lvl5pPr>
            <a:lvl6pPr marL="0" marR="0" lvl="5" indent="0" algn="r" rtl="0">
              <a:spcBef>
                <a:spcPts val="0"/>
              </a:spcBef>
              <a:buNone/>
              <a:defRPr sz="1100" b="0" i="0">
                <a:solidFill>
                  <a:schemeClr val="dk1"/>
                </a:solidFill>
                <a:latin typeface="Lato"/>
                <a:ea typeface="Lato"/>
                <a:cs typeface="Lato"/>
                <a:sym typeface="Lato"/>
              </a:defRPr>
            </a:lvl6pPr>
            <a:lvl7pPr marL="0" marR="0" lvl="6" indent="0" algn="r" rtl="0">
              <a:spcBef>
                <a:spcPts val="0"/>
              </a:spcBef>
              <a:buNone/>
              <a:defRPr sz="1100" b="0" i="0">
                <a:solidFill>
                  <a:schemeClr val="dk1"/>
                </a:solidFill>
                <a:latin typeface="Lato"/>
                <a:ea typeface="Lato"/>
                <a:cs typeface="Lato"/>
                <a:sym typeface="Lato"/>
              </a:defRPr>
            </a:lvl7pPr>
            <a:lvl8pPr marL="0" marR="0" lvl="7" indent="0" algn="r" rtl="0">
              <a:spcBef>
                <a:spcPts val="0"/>
              </a:spcBef>
              <a:buNone/>
              <a:defRPr sz="1100" b="0" i="0">
                <a:solidFill>
                  <a:schemeClr val="dk1"/>
                </a:solidFill>
                <a:latin typeface="Lato"/>
                <a:ea typeface="Lato"/>
                <a:cs typeface="Lato"/>
                <a:sym typeface="Lato"/>
              </a:defRPr>
            </a:lvl8pPr>
            <a:lvl9pPr marL="0" marR="0" lvl="8" indent="0" algn="r" rtl="0">
              <a:spcBef>
                <a:spcPts val="0"/>
              </a:spcBef>
              <a:buNone/>
              <a:defRPr sz="1100" b="0" i="0">
                <a:solidFill>
                  <a:schemeClr val="dk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5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5.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27434" y="1942324"/>
            <a:ext cx="9164992" cy="3528685"/>
          </a:xfrm>
          <a:prstGeom prst="rect">
            <a:avLst/>
          </a:prstGeom>
          <a:noFill/>
          <a:ln>
            <a:noFill/>
          </a:ln>
        </p:spPr>
      </p:pic>
      <p:pic>
        <p:nvPicPr>
          <p:cNvPr id="11" name="Shape 11" descr="Logo.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563482" y="292521"/>
            <a:ext cx="1256828" cy="1944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Shape 22"/>
          <p:cNvSpPr/>
          <p:nvPr/>
        </p:nvSpPr>
        <p:spPr>
          <a:xfrm>
            <a:off x="0" y="5041107"/>
            <a:ext cx="9144000" cy="102393"/>
          </a:xfrm>
          <a:prstGeom prst="rect">
            <a:avLst/>
          </a:prstGeom>
          <a:solidFill>
            <a:srgbClr val="FC340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bin"/>
              <a:ea typeface="Cabin"/>
              <a:cs typeface="Cabin"/>
              <a:sym typeface="Cabin"/>
            </a:endParaRPr>
          </a:p>
        </p:txBody>
      </p:sp>
      <p:sp>
        <p:nvSpPr>
          <p:cNvPr id="23" name="Shape 23"/>
          <p:cNvSpPr txBox="1">
            <a:spLocks noGrp="1"/>
          </p:cNvSpPr>
          <p:nvPr>
            <p:ph type="body" idx="1"/>
          </p:nvPr>
        </p:nvSpPr>
        <p:spPr>
          <a:xfrm>
            <a:off x="257961" y="1200150"/>
            <a:ext cx="8428839" cy="3394473"/>
          </a:xfrm>
          <a:prstGeom prst="rect">
            <a:avLst/>
          </a:prstGeom>
          <a:noFill/>
          <a:ln>
            <a:noFill/>
          </a:ln>
        </p:spPr>
        <p:txBody>
          <a:bodyPr spcFirstLastPara="1" wrap="square" lIns="91425" tIns="91425" rIns="91425" bIns="91425" anchor="t" anchorCtr="0"/>
          <a:lstStyle>
            <a:lvl1pPr marL="457200" marR="0" lvl="0" indent="-412750" algn="l" rtl="0">
              <a:spcBef>
                <a:spcPts val="580"/>
              </a:spcBef>
              <a:spcAft>
                <a:spcPts val="0"/>
              </a:spcAft>
              <a:buClr>
                <a:srgbClr val="515859"/>
              </a:buClr>
              <a:buSzPts val="2900"/>
              <a:buFont typeface="Arial"/>
              <a:buChar char="•"/>
              <a:defRPr sz="2900" b="0" i="0" u="none" strike="noStrike" cap="none">
                <a:solidFill>
                  <a:srgbClr val="515859"/>
                </a:solidFill>
                <a:latin typeface="Lato Black"/>
                <a:ea typeface="Lato Black"/>
                <a:cs typeface="Lato Black"/>
                <a:sym typeface="Lato Black"/>
              </a:defRPr>
            </a:lvl1pPr>
            <a:lvl2pPr marL="914400" marR="0" lvl="1" indent="-387350" algn="l" rtl="0">
              <a:spcBef>
                <a:spcPts val="500"/>
              </a:spcBef>
              <a:spcAft>
                <a:spcPts val="0"/>
              </a:spcAft>
              <a:buClr>
                <a:schemeClr val="accent6"/>
              </a:buClr>
              <a:buSzPts val="2500"/>
              <a:buFont typeface="Arial"/>
              <a:buChar char="–"/>
              <a:defRPr sz="2500" b="0" i="0" u="none" strike="noStrike" cap="none">
                <a:solidFill>
                  <a:schemeClr val="accent6"/>
                </a:solidFill>
                <a:latin typeface="Lato"/>
                <a:ea typeface="Lato"/>
                <a:cs typeface="Lato"/>
                <a:sym typeface="Lato"/>
              </a:defRPr>
            </a:lvl2pPr>
            <a:lvl3pPr marL="1371600" marR="0" lvl="2" indent="-361950" algn="l" rtl="0">
              <a:spcBef>
                <a:spcPts val="420"/>
              </a:spcBef>
              <a:spcAft>
                <a:spcPts val="0"/>
              </a:spcAft>
              <a:buClr>
                <a:schemeClr val="dk1"/>
              </a:buClr>
              <a:buSzPts val="2100"/>
              <a:buFont typeface="Arial"/>
              <a:buChar char="•"/>
              <a:defRPr sz="2100" b="0" i="0" u="none" strike="noStrike" cap="none">
                <a:solidFill>
                  <a:schemeClr val="dk1"/>
                </a:solidFill>
                <a:latin typeface="Cabin"/>
                <a:ea typeface="Cabin"/>
                <a:cs typeface="Cabin"/>
                <a:sym typeface="Cabin"/>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24" name="Shape 24"/>
          <p:cNvSpPr txBox="1">
            <a:spLocks noGrp="1"/>
          </p:cNvSpPr>
          <p:nvPr>
            <p:ph type="ftr" idx="11"/>
          </p:nvPr>
        </p:nvSpPr>
        <p:spPr>
          <a:xfrm>
            <a:off x="269102" y="4678151"/>
            <a:ext cx="5761839" cy="273844"/>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100" b="0" i="0" u="none" strike="noStrike" cap="none">
                <a:solidFill>
                  <a:srgbClr val="FC3407"/>
                </a:solidFill>
                <a:latin typeface="Cabin"/>
                <a:ea typeface="Cabin"/>
                <a:cs typeface="Cabin"/>
                <a:sym typeface="Cabin"/>
              </a:defRPr>
            </a:lvl1pPr>
            <a:lvl2pPr marL="408193" marR="0" lvl="1"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2pPr>
            <a:lvl3pPr marL="816387" marR="0" lvl="2"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3pPr>
            <a:lvl4pPr marL="1224582" marR="0" lvl="3"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4pPr>
            <a:lvl5pPr marL="1632775" marR="0" lvl="4"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5pPr>
            <a:lvl6pPr marL="2040969" marR="0" lvl="5"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6pPr>
            <a:lvl7pPr marL="2449163" marR="0" lvl="6"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7pPr>
            <a:lvl8pPr marL="2857357" marR="0" lvl="7"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8pPr>
            <a:lvl9pPr marL="3265551" marR="0" lvl="8" indent="0" algn="l" rtl="0">
              <a:spcBef>
                <a:spcPts val="0"/>
              </a:spcBef>
              <a:spcAft>
                <a:spcPts val="0"/>
              </a:spcAft>
              <a:buSzPts val="1400"/>
              <a:buNone/>
              <a:defRPr sz="1600" b="0" i="0" u="none" strike="noStrike" cap="none">
                <a:solidFill>
                  <a:schemeClr val="dk1"/>
                </a:solidFill>
                <a:latin typeface="Cabin"/>
                <a:ea typeface="Cabin"/>
                <a:cs typeface="Cabin"/>
                <a:sym typeface="Cabin"/>
              </a:defRPr>
            </a:lvl9pPr>
          </a:lstStyle>
          <a:p>
            <a:endParaRPr/>
          </a:p>
        </p:txBody>
      </p:sp>
      <p:sp>
        <p:nvSpPr>
          <p:cNvPr id="25" name="Shape 25"/>
          <p:cNvSpPr txBox="1">
            <a:spLocks noGrp="1"/>
          </p:cNvSpPr>
          <p:nvPr>
            <p:ph type="sldNum" idx="12"/>
          </p:nvPr>
        </p:nvSpPr>
        <p:spPr>
          <a:xfrm>
            <a:off x="6731456" y="4678151"/>
            <a:ext cx="2133600" cy="273844"/>
          </a:xfrm>
          <a:prstGeom prst="rect">
            <a:avLst/>
          </a:prstGeom>
          <a:noFill/>
          <a:ln>
            <a:noFill/>
          </a:ln>
        </p:spPr>
        <p:txBody>
          <a:bodyPr spcFirstLastPara="1" wrap="square" lIns="81625" tIns="40800" rIns="81625" bIns="40800" anchor="ctr" anchorCtr="0">
            <a:noAutofit/>
          </a:bodyPr>
          <a:lstStyle>
            <a:lvl1pPr marL="0" marR="0" lvl="0" indent="0" algn="r" rtl="0">
              <a:spcBef>
                <a:spcPts val="0"/>
              </a:spcBef>
              <a:buNone/>
              <a:defRPr sz="1100" b="0" i="0" u="none" strike="noStrike" cap="none">
                <a:solidFill>
                  <a:schemeClr val="dk1"/>
                </a:solidFill>
                <a:latin typeface="Lato"/>
                <a:ea typeface="Lato"/>
                <a:cs typeface="Lato"/>
                <a:sym typeface="Lato"/>
              </a:defRPr>
            </a:lvl1pPr>
            <a:lvl2pPr marL="0" marR="0" lvl="1" indent="0" algn="r" rtl="0">
              <a:spcBef>
                <a:spcPts val="0"/>
              </a:spcBef>
              <a:buNone/>
              <a:defRPr sz="1100" b="0" i="0" u="none" strike="noStrike" cap="none">
                <a:solidFill>
                  <a:schemeClr val="dk1"/>
                </a:solidFill>
                <a:latin typeface="Lato"/>
                <a:ea typeface="Lato"/>
                <a:cs typeface="Lato"/>
                <a:sym typeface="Lato"/>
              </a:defRPr>
            </a:lvl2pPr>
            <a:lvl3pPr marL="0" marR="0" lvl="2" indent="0" algn="r" rtl="0">
              <a:spcBef>
                <a:spcPts val="0"/>
              </a:spcBef>
              <a:buNone/>
              <a:defRPr sz="1100" b="0" i="0" u="none" strike="noStrike" cap="none">
                <a:solidFill>
                  <a:schemeClr val="dk1"/>
                </a:solidFill>
                <a:latin typeface="Lato"/>
                <a:ea typeface="Lato"/>
                <a:cs typeface="Lato"/>
                <a:sym typeface="Lato"/>
              </a:defRPr>
            </a:lvl3pPr>
            <a:lvl4pPr marL="0" marR="0" lvl="3" indent="0" algn="r" rtl="0">
              <a:spcBef>
                <a:spcPts val="0"/>
              </a:spcBef>
              <a:buNone/>
              <a:defRPr sz="1100" b="0" i="0" u="none" strike="noStrike" cap="none">
                <a:solidFill>
                  <a:schemeClr val="dk1"/>
                </a:solidFill>
                <a:latin typeface="Lato"/>
                <a:ea typeface="Lato"/>
                <a:cs typeface="Lato"/>
                <a:sym typeface="Lato"/>
              </a:defRPr>
            </a:lvl4pPr>
            <a:lvl5pPr marL="0" marR="0" lvl="4" indent="0" algn="r" rtl="0">
              <a:spcBef>
                <a:spcPts val="0"/>
              </a:spcBef>
              <a:buNone/>
              <a:defRPr sz="1100" b="0" i="0" u="none" strike="noStrike" cap="none">
                <a:solidFill>
                  <a:schemeClr val="dk1"/>
                </a:solidFill>
                <a:latin typeface="Lato"/>
                <a:ea typeface="Lato"/>
                <a:cs typeface="Lato"/>
                <a:sym typeface="Lato"/>
              </a:defRPr>
            </a:lvl5pPr>
            <a:lvl6pPr marL="0" marR="0" lvl="5" indent="0" algn="r" rtl="0">
              <a:spcBef>
                <a:spcPts val="0"/>
              </a:spcBef>
              <a:buNone/>
              <a:defRPr sz="1100" b="0" i="0" u="none" strike="noStrike" cap="none">
                <a:solidFill>
                  <a:schemeClr val="dk1"/>
                </a:solidFill>
                <a:latin typeface="Lato"/>
                <a:ea typeface="Lato"/>
                <a:cs typeface="Lato"/>
                <a:sym typeface="Lato"/>
              </a:defRPr>
            </a:lvl6pPr>
            <a:lvl7pPr marL="0" marR="0" lvl="6" indent="0" algn="r" rtl="0">
              <a:spcBef>
                <a:spcPts val="0"/>
              </a:spcBef>
              <a:buNone/>
              <a:defRPr sz="1100" b="0" i="0" u="none" strike="noStrike" cap="none">
                <a:solidFill>
                  <a:schemeClr val="dk1"/>
                </a:solidFill>
                <a:latin typeface="Lato"/>
                <a:ea typeface="Lato"/>
                <a:cs typeface="Lato"/>
                <a:sym typeface="Lato"/>
              </a:defRPr>
            </a:lvl7pPr>
            <a:lvl8pPr marL="0" marR="0" lvl="7" indent="0" algn="r" rtl="0">
              <a:spcBef>
                <a:spcPts val="0"/>
              </a:spcBef>
              <a:buNone/>
              <a:defRPr sz="1100" b="0" i="0" u="none" strike="noStrike" cap="none">
                <a:solidFill>
                  <a:schemeClr val="dk1"/>
                </a:solidFill>
                <a:latin typeface="Lato"/>
                <a:ea typeface="Lato"/>
                <a:cs typeface="Lato"/>
                <a:sym typeface="Lato"/>
              </a:defRPr>
            </a:lvl8pPr>
            <a:lvl9pPr marL="0" marR="0" lvl="8" indent="0" algn="r" rtl="0">
              <a:spcBef>
                <a:spcPts val="0"/>
              </a:spcBef>
              <a:buNone/>
              <a:defRPr sz="1100" b="0" i="0" u="none" strike="noStrike" cap="none">
                <a:solidFill>
                  <a:schemeClr val="dk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pic>
        <p:nvPicPr>
          <p:cNvPr id="26" name="Shape 26" descr="Logo.png"/>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257961" y="200250"/>
            <a:ext cx="1027320" cy="158917"/>
          </a:xfrm>
          <a:prstGeom prst="rect">
            <a:avLst/>
          </a:prstGeom>
          <a:noFill/>
          <a:ln>
            <a:noFill/>
          </a:ln>
        </p:spPr>
      </p:pic>
      <p:pic>
        <p:nvPicPr>
          <p:cNvPr id="27" name="Shape 27"/>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8600345" y="100252"/>
            <a:ext cx="472025" cy="488979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pic>
        <p:nvPicPr>
          <p:cNvPr id="83" name="Shape 83" descr="Slide divider.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29238" cy="5143500"/>
          </a:xfrm>
          <a:prstGeom prst="rect">
            <a:avLst/>
          </a:prstGeom>
          <a:noFill/>
          <a:ln>
            <a:noFill/>
          </a:ln>
        </p:spPr>
      </p:pic>
      <p:sp>
        <p:nvSpPr>
          <p:cNvPr id="84" name="Shape 84"/>
          <p:cNvSpPr txBox="1">
            <a:spLocks noGrp="1"/>
          </p:cNvSpPr>
          <p:nvPr>
            <p:ph type="title"/>
          </p:nvPr>
        </p:nvSpPr>
        <p:spPr>
          <a:xfrm>
            <a:off x="902841" y="1442820"/>
            <a:ext cx="2851686" cy="2645246"/>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FC3407"/>
              </a:buClr>
              <a:buSzPts val="3600"/>
              <a:buFont typeface="Lato Black"/>
              <a:buNone/>
              <a:defRPr sz="3600" b="0" i="0" u="none" strike="noStrike" cap="none">
                <a:solidFill>
                  <a:srgbClr val="FC3407"/>
                </a:solidFill>
                <a:latin typeface="Lato Black"/>
                <a:ea typeface="Lato Black"/>
                <a:cs typeface="Lato Black"/>
                <a:sym typeface="Lato Black"/>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Shape 88"/>
          <p:cNvSpPr/>
          <p:nvPr/>
        </p:nvSpPr>
        <p:spPr>
          <a:xfrm>
            <a:off x="0" y="0"/>
            <a:ext cx="9144000" cy="5143500"/>
          </a:xfrm>
          <a:prstGeom prst="rect">
            <a:avLst/>
          </a:prstGeom>
          <a:solidFill>
            <a:srgbClr val="FC340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89" name="Shape 89"/>
          <p:cNvSpPr txBox="1">
            <a:spLocks noGrp="1"/>
          </p:cNvSpPr>
          <p:nvPr>
            <p:ph type="title"/>
          </p:nvPr>
        </p:nvSpPr>
        <p:spPr>
          <a:xfrm>
            <a:off x="457200" y="206375"/>
            <a:ext cx="8229600" cy="85725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FFFFFF"/>
              </a:buClr>
              <a:buSzPts val="3600"/>
              <a:buFont typeface="Lato Black"/>
              <a:buNone/>
              <a:defRPr sz="3600" b="0" i="0" u="none" strike="noStrike" cap="none">
                <a:solidFill>
                  <a:srgbClr val="FFFFFF"/>
                </a:solidFill>
                <a:latin typeface="Lato Black"/>
                <a:ea typeface="Lato Black"/>
                <a:cs typeface="Lato Black"/>
                <a:sym typeface="Lato Black"/>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pic>
        <p:nvPicPr>
          <p:cNvPr id="90" name="Shape 90" descr="people.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26888" y="3297187"/>
            <a:ext cx="4359912" cy="220498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everfi.com/k-12/future-smart/"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hyperlink" Target="http://www.everfi.com/register"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hyperlink" Target="http://www.everfi.com/register"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image" Target="../media/image48.png"/><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52.png"/><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5.xml"/><Relationship Id="rId5" Type="http://schemas.openxmlformats.org/officeDocument/2006/relationships/image" Target="../media/image55.png"/><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0.xml"/><Relationship Id="rId1" Type="http://schemas.openxmlformats.org/officeDocument/2006/relationships/slideLayout" Target="../slideLayouts/slideLayout9.xml"/><Relationship Id="rId5" Type="http://schemas.openxmlformats.org/officeDocument/2006/relationships/image" Target="../media/image61.jpeg"/><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body" idx="4"/>
          </p:nvPr>
        </p:nvSpPr>
        <p:spPr>
          <a:xfrm>
            <a:off x="357032" y="3991386"/>
            <a:ext cx="576421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929494"/>
              </a:buClr>
              <a:buSzPts val="1800"/>
              <a:buFont typeface="Arial"/>
              <a:buNone/>
            </a:pPr>
            <a:r>
              <a:rPr lang="en-US" sz="1800" b="1" i="0" u="none" strike="noStrike" cap="none" dirty="0">
                <a:solidFill>
                  <a:srgbClr val="929494"/>
                </a:solidFill>
                <a:latin typeface="Lato"/>
                <a:ea typeface="Lato"/>
                <a:cs typeface="Lato"/>
                <a:sym typeface="Lato"/>
              </a:rPr>
              <a:t>Sean Thomas, Schools Manager</a:t>
            </a:r>
            <a:endParaRPr sz="1800" b="1" i="0" u="none" strike="noStrike" cap="none" dirty="0">
              <a:solidFill>
                <a:srgbClr val="929494"/>
              </a:solidFill>
              <a:latin typeface="Lato"/>
              <a:ea typeface="Lato"/>
              <a:cs typeface="Lato"/>
              <a:sym typeface="Lato"/>
            </a:endParaRPr>
          </a:p>
        </p:txBody>
      </p:sp>
      <p:sp>
        <p:nvSpPr>
          <p:cNvPr id="99" name="Shape 99"/>
          <p:cNvSpPr txBox="1">
            <a:spLocks noGrp="1"/>
          </p:cNvSpPr>
          <p:nvPr>
            <p:ph type="body" idx="1"/>
          </p:nvPr>
        </p:nvSpPr>
        <p:spPr>
          <a:xfrm>
            <a:off x="357032" y="4322290"/>
            <a:ext cx="5909954" cy="3132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929494"/>
              </a:buClr>
              <a:buSzPts val="1400"/>
              <a:buFont typeface="Arial"/>
              <a:buNone/>
            </a:pPr>
            <a:r>
              <a:rPr lang="en-US" sz="1400" b="0" i="0" u="none" strike="noStrike" cap="none">
                <a:solidFill>
                  <a:srgbClr val="929494"/>
                </a:solidFill>
                <a:latin typeface="Lato"/>
                <a:ea typeface="Lato"/>
                <a:cs typeface="Lato"/>
                <a:sym typeface="Lato"/>
              </a:rPr>
              <a:t>2017-2018</a:t>
            </a:r>
            <a:endParaRPr sz="1400" b="0" i="0" u="none" strike="noStrike" cap="none">
              <a:solidFill>
                <a:srgbClr val="929494"/>
              </a:solidFill>
              <a:latin typeface="Lato"/>
              <a:ea typeface="Lato"/>
              <a:cs typeface="Lato"/>
              <a:sym typeface="Lato"/>
            </a:endParaRPr>
          </a:p>
        </p:txBody>
      </p:sp>
      <p:sp>
        <p:nvSpPr>
          <p:cNvPr id="100" name="Shape 100"/>
          <p:cNvSpPr txBox="1"/>
          <p:nvPr/>
        </p:nvSpPr>
        <p:spPr>
          <a:xfrm>
            <a:off x="345880" y="1581759"/>
            <a:ext cx="7772400" cy="1122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15859"/>
              </a:buClr>
              <a:buSzPts val="4400"/>
              <a:buFont typeface="Lato Black"/>
              <a:buNone/>
            </a:pPr>
            <a:r>
              <a:rPr lang="en-US" sz="4400" b="0" i="0" u="none" strike="noStrike" cap="none" dirty="0">
                <a:solidFill>
                  <a:srgbClr val="515859"/>
                </a:solidFill>
                <a:latin typeface="Lato Black"/>
                <a:ea typeface="Lato Black"/>
                <a:cs typeface="Lato Black"/>
                <a:sym typeface="Lato Black"/>
              </a:rPr>
              <a:t>EVERFI</a:t>
            </a:r>
            <a:br>
              <a:rPr lang="en-US" sz="4400" b="0" i="0" u="none" strike="noStrike" cap="none" dirty="0">
                <a:solidFill>
                  <a:srgbClr val="3C4646"/>
                </a:solidFill>
                <a:latin typeface="Lato Black"/>
                <a:ea typeface="Lato Black"/>
                <a:cs typeface="Lato Black"/>
                <a:sym typeface="Lato Black"/>
              </a:rPr>
            </a:br>
            <a:r>
              <a:rPr lang="en-US" sz="4400" b="0" i="0" u="none" strike="noStrike" cap="none" dirty="0">
                <a:solidFill>
                  <a:srgbClr val="FC3407"/>
                </a:solidFill>
                <a:latin typeface="Lato Black"/>
                <a:ea typeface="Lato Black"/>
                <a:cs typeface="Lato Black"/>
                <a:sym typeface="Lato Black"/>
              </a:rPr>
              <a:t>education for </a:t>
            </a:r>
            <a:endParaRPr dirty="0"/>
          </a:p>
          <a:p>
            <a:pPr marL="0" marR="0" lvl="0" indent="0" algn="l" rtl="0">
              <a:spcBef>
                <a:spcPts val="0"/>
              </a:spcBef>
              <a:spcAft>
                <a:spcPts val="0"/>
              </a:spcAft>
              <a:buClr>
                <a:srgbClr val="FC3407"/>
              </a:buClr>
              <a:buSzPts val="4400"/>
              <a:buFont typeface="Lato Black"/>
              <a:buNone/>
            </a:pPr>
            <a:r>
              <a:rPr lang="en-US" sz="4400" b="0" i="0" u="none" strike="noStrike" cap="none" dirty="0">
                <a:solidFill>
                  <a:srgbClr val="FC3407"/>
                </a:solidFill>
                <a:latin typeface="Lato Black"/>
                <a:ea typeface="Lato Black"/>
                <a:cs typeface="Lato Black"/>
                <a:sym typeface="Lato Black"/>
              </a:rPr>
              <a:t>the real world</a:t>
            </a:r>
            <a:endParaRPr sz="4400" b="0" i="0" u="none" strike="noStrike" cap="none" dirty="0">
              <a:solidFill>
                <a:srgbClr val="FC3407"/>
              </a:solidFill>
              <a:latin typeface="Lato Black"/>
              <a:ea typeface="Lato Black"/>
              <a:cs typeface="Lato Black"/>
              <a:sym typeface="Lato Black"/>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graphicFrame>
        <p:nvGraphicFramePr>
          <p:cNvPr id="190" name="Shape 190"/>
          <p:cNvGraphicFramePr/>
          <p:nvPr/>
        </p:nvGraphicFramePr>
        <p:xfrm>
          <a:off x="152400" y="590550"/>
          <a:ext cx="8554650" cy="4062725"/>
        </p:xfrm>
        <a:graphic>
          <a:graphicData uri="http://schemas.openxmlformats.org/drawingml/2006/table">
            <a:tbl>
              <a:tblPr firstRow="1" bandRow="1">
                <a:noFill/>
                <a:tableStyleId>{A0035920-E65C-4834-8770-B85143DFD706}</a:tableStyleId>
              </a:tblPr>
              <a:tblGrid>
                <a:gridCol w="1425775">
                  <a:extLst>
                    <a:ext uri="{9D8B030D-6E8A-4147-A177-3AD203B41FA5}">
                      <a16:colId xmlns:a16="http://schemas.microsoft.com/office/drawing/2014/main" val="20000"/>
                    </a:ext>
                  </a:extLst>
                </a:gridCol>
                <a:gridCol w="1425775">
                  <a:extLst>
                    <a:ext uri="{9D8B030D-6E8A-4147-A177-3AD203B41FA5}">
                      <a16:colId xmlns:a16="http://schemas.microsoft.com/office/drawing/2014/main" val="20001"/>
                    </a:ext>
                  </a:extLst>
                </a:gridCol>
                <a:gridCol w="1425775">
                  <a:extLst>
                    <a:ext uri="{9D8B030D-6E8A-4147-A177-3AD203B41FA5}">
                      <a16:colId xmlns:a16="http://schemas.microsoft.com/office/drawing/2014/main" val="20002"/>
                    </a:ext>
                  </a:extLst>
                </a:gridCol>
                <a:gridCol w="1425775">
                  <a:extLst>
                    <a:ext uri="{9D8B030D-6E8A-4147-A177-3AD203B41FA5}">
                      <a16:colId xmlns:a16="http://schemas.microsoft.com/office/drawing/2014/main" val="20003"/>
                    </a:ext>
                  </a:extLst>
                </a:gridCol>
                <a:gridCol w="1425775">
                  <a:extLst>
                    <a:ext uri="{9D8B030D-6E8A-4147-A177-3AD203B41FA5}">
                      <a16:colId xmlns:a16="http://schemas.microsoft.com/office/drawing/2014/main" val="20004"/>
                    </a:ext>
                  </a:extLst>
                </a:gridCol>
                <a:gridCol w="1425775">
                  <a:extLst>
                    <a:ext uri="{9D8B030D-6E8A-4147-A177-3AD203B41FA5}">
                      <a16:colId xmlns:a16="http://schemas.microsoft.com/office/drawing/2014/main" val="20005"/>
                    </a:ext>
                  </a:extLst>
                </a:gridCol>
              </a:tblGrid>
              <a:tr h="644225">
                <a:tc>
                  <a:txBody>
                    <a:bodyPr/>
                    <a:lstStyle/>
                    <a:p>
                      <a:pPr marL="0" marR="0" lvl="0" indent="0" algn="ctr" rtl="0">
                        <a:spcBef>
                          <a:spcPts val="0"/>
                        </a:spcBef>
                        <a:spcAft>
                          <a:spcPts val="0"/>
                        </a:spcAft>
                        <a:buNone/>
                      </a:pPr>
                      <a:r>
                        <a:rPr lang="en-US" sz="1400" u="none" strike="noStrike" cap="none" dirty="0">
                          <a:latin typeface="Lato"/>
                          <a:ea typeface="Lato"/>
                          <a:cs typeface="Lato"/>
                          <a:sym typeface="Lato"/>
                        </a:rPr>
                        <a:t>Financial</a:t>
                      </a:r>
                      <a:br>
                        <a:rPr lang="en-US" sz="1400" u="none" strike="noStrike" cap="none" dirty="0">
                          <a:latin typeface="Lato"/>
                          <a:ea typeface="Lato"/>
                          <a:cs typeface="Lato"/>
                          <a:sym typeface="Lato"/>
                        </a:rPr>
                      </a:br>
                      <a:r>
                        <a:rPr lang="en-US" sz="1400" u="none" strike="noStrike" cap="none" dirty="0">
                          <a:latin typeface="Lato"/>
                          <a:ea typeface="Lato"/>
                          <a:cs typeface="Lato"/>
                          <a:sym typeface="Lato"/>
                        </a:rPr>
                        <a:t>Education</a:t>
                      </a:r>
                      <a:endParaRPr sz="1400" u="none" strike="noStrike" cap="none" dirty="0">
                        <a:latin typeface="Lato"/>
                        <a:ea typeface="Lato"/>
                        <a:cs typeface="Lato"/>
                        <a:sym typeface="Lato"/>
                      </a:endParaRPr>
                    </a:p>
                  </a:txBody>
                  <a:tcPr marL="91450" marR="91450" marT="45725" marB="45725" anchor="ctr">
                    <a:lnR w="57150" cap="flat" cmpd="sng">
                      <a:solidFill>
                        <a:schemeClr val="lt1"/>
                      </a:solidFill>
                      <a:prstDash val="solid"/>
                      <a:round/>
                      <a:headEnd type="none" w="sm" len="sm"/>
                      <a:tailEnd type="none" w="sm" len="sm"/>
                    </a:lnR>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a:latin typeface="Lato"/>
                          <a:ea typeface="Lato"/>
                          <a:cs typeface="Lato"/>
                          <a:sym typeface="Lato"/>
                        </a:rPr>
                        <a:t>STEM Exploration</a:t>
                      </a:r>
                      <a:endParaRPr sz="1400" u="none" strike="noStrike" cap="none">
                        <a:latin typeface="Lato"/>
                        <a:ea typeface="Lato"/>
                        <a:cs typeface="Lato"/>
                        <a:sym typeface="Lato"/>
                      </a:endParaRPr>
                    </a:p>
                  </a:txBody>
                  <a:tcPr marL="91450" marR="91450" marT="45725" marB="45725" anchor="ctr">
                    <a:lnL w="57150" cap="flat" cmpd="sng">
                      <a:solidFill>
                        <a:schemeClr val="lt1"/>
                      </a:solidFill>
                      <a:prstDash val="solid"/>
                      <a:round/>
                      <a:headEnd type="none" w="sm" len="sm"/>
                      <a:tailEnd type="none" w="sm" len="sm"/>
                    </a:lnL>
                    <a:lnR w="57150" cap="flat" cmpd="sng">
                      <a:solidFill>
                        <a:schemeClr val="lt1"/>
                      </a:solidFill>
                      <a:prstDash val="solid"/>
                      <a:round/>
                      <a:headEnd type="none" w="sm" len="sm"/>
                      <a:tailEnd type="none" w="sm" len="sm"/>
                    </a:lnR>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1400" u="none" strike="noStrike" cap="none">
                          <a:latin typeface="Lato"/>
                          <a:ea typeface="Lato"/>
                          <a:cs typeface="Lato"/>
                          <a:sym typeface="Lato"/>
                        </a:rPr>
                        <a:t>Citizenship &amp; Diversity</a:t>
                      </a:r>
                      <a:endParaRPr sz="1400" u="none" strike="noStrike" cap="none">
                        <a:latin typeface="Lato"/>
                        <a:ea typeface="Lato"/>
                        <a:cs typeface="Lato"/>
                        <a:sym typeface="Lato"/>
                      </a:endParaRPr>
                    </a:p>
                  </a:txBody>
                  <a:tcPr marL="91450" marR="91450" marT="45725" marB="45725" anchor="ctr">
                    <a:lnL w="57150" cap="flat" cmpd="sng">
                      <a:solidFill>
                        <a:schemeClr val="lt1"/>
                      </a:solidFill>
                      <a:prstDash val="solid"/>
                      <a:round/>
                      <a:headEnd type="none" w="sm" len="sm"/>
                      <a:tailEnd type="none" w="sm" len="sm"/>
                    </a:lnL>
                    <a:lnR w="57150" cap="flat" cmpd="sng">
                      <a:solidFill>
                        <a:schemeClr val="lt1"/>
                      </a:solidFill>
                      <a:prstDash val="solid"/>
                      <a:round/>
                      <a:headEnd type="none" w="sm" len="sm"/>
                      <a:tailEnd type="none" w="sm" len="sm"/>
                    </a:lnR>
                    <a:lnB w="9525" cap="flat" cmpd="sng">
                      <a:solidFill>
                        <a:srgbClr val="000000">
                          <a:alpha val="0"/>
                        </a:srgbClr>
                      </a:solidFill>
                      <a:prstDash val="solid"/>
                      <a:round/>
                      <a:headEnd type="none" w="sm" len="sm"/>
                      <a:tailEnd type="none" w="sm" len="sm"/>
                    </a:lnB>
                    <a:solidFill>
                      <a:schemeClr val="accent3"/>
                    </a:solidFill>
                  </a:tcPr>
                </a:tc>
                <a:tc>
                  <a:txBody>
                    <a:bodyPr/>
                    <a:lstStyle/>
                    <a:p>
                      <a:pPr marL="0" marR="0" lvl="0" indent="0" algn="ctr" rtl="0">
                        <a:spcBef>
                          <a:spcPts val="0"/>
                        </a:spcBef>
                        <a:spcAft>
                          <a:spcPts val="0"/>
                        </a:spcAft>
                        <a:buNone/>
                      </a:pPr>
                      <a:r>
                        <a:rPr lang="en-US" sz="1400" u="none" strike="noStrike" cap="none">
                          <a:latin typeface="Lato"/>
                          <a:ea typeface="Lato"/>
                          <a:cs typeface="Lato"/>
                          <a:sym typeface="Lato"/>
                        </a:rPr>
                        <a:t>Career </a:t>
                      </a:r>
                      <a:endParaRPr/>
                    </a:p>
                    <a:p>
                      <a:pPr marL="0" marR="0" lvl="0" indent="0" algn="ctr" rtl="0">
                        <a:spcBef>
                          <a:spcPts val="0"/>
                        </a:spcBef>
                        <a:spcAft>
                          <a:spcPts val="0"/>
                        </a:spcAft>
                        <a:buNone/>
                      </a:pPr>
                      <a:r>
                        <a:rPr lang="en-US" sz="1400" u="none" strike="noStrike" cap="none">
                          <a:latin typeface="Lato"/>
                          <a:ea typeface="Lato"/>
                          <a:cs typeface="Lato"/>
                          <a:sym typeface="Lato"/>
                        </a:rPr>
                        <a:t>Success</a:t>
                      </a:r>
                      <a:endParaRPr sz="1400" u="none" strike="noStrike" cap="none">
                        <a:latin typeface="Lato"/>
                        <a:ea typeface="Lato"/>
                        <a:cs typeface="Lato"/>
                        <a:sym typeface="Lato"/>
                      </a:endParaRPr>
                    </a:p>
                  </a:txBody>
                  <a:tcPr marL="91450" marR="91450" marT="45725" marB="45725" anchor="ctr">
                    <a:lnL w="57150" cap="flat" cmpd="sng">
                      <a:solidFill>
                        <a:schemeClr val="lt1"/>
                      </a:solidFill>
                      <a:prstDash val="solid"/>
                      <a:round/>
                      <a:headEnd type="none" w="sm" len="sm"/>
                      <a:tailEnd type="none" w="sm" len="sm"/>
                    </a:lnL>
                    <a:lnR w="57150" cap="flat" cmpd="sng">
                      <a:solidFill>
                        <a:schemeClr val="lt1"/>
                      </a:solidFill>
                      <a:prstDash val="solid"/>
                      <a:round/>
                      <a:headEnd type="none" w="sm" len="sm"/>
                      <a:tailEnd type="none" w="sm" len="sm"/>
                    </a:lnR>
                    <a:lnB w="9525" cap="flat" cmpd="sng">
                      <a:solidFill>
                        <a:srgbClr val="000000">
                          <a:alpha val="0"/>
                        </a:srgbClr>
                      </a:solidFill>
                      <a:prstDash val="solid"/>
                      <a:round/>
                      <a:headEnd type="none" w="sm" len="sm"/>
                      <a:tailEnd type="none" w="sm" len="sm"/>
                    </a:lnB>
                    <a:solidFill>
                      <a:schemeClr val="accent4"/>
                    </a:solidFill>
                  </a:tcPr>
                </a:tc>
                <a:tc>
                  <a:txBody>
                    <a:bodyPr/>
                    <a:lstStyle/>
                    <a:p>
                      <a:pPr marL="0" marR="0" lvl="0" indent="0" algn="ctr" rtl="0">
                        <a:spcBef>
                          <a:spcPts val="0"/>
                        </a:spcBef>
                        <a:spcAft>
                          <a:spcPts val="0"/>
                        </a:spcAft>
                        <a:buNone/>
                      </a:pPr>
                      <a:r>
                        <a:rPr lang="en-US" sz="1400" u="none" strike="noStrike" cap="none">
                          <a:latin typeface="Lato"/>
                          <a:ea typeface="Lato"/>
                          <a:cs typeface="Lato"/>
                          <a:sym typeface="Lato"/>
                        </a:rPr>
                        <a:t>Health &amp; Wellness</a:t>
                      </a:r>
                      <a:endParaRPr sz="1400" u="none" strike="noStrike" cap="none">
                        <a:latin typeface="Lato"/>
                        <a:ea typeface="Lato"/>
                        <a:cs typeface="Lato"/>
                        <a:sym typeface="Lato"/>
                      </a:endParaRPr>
                    </a:p>
                  </a:txBody>
                  <a:tcPr marL="91450" marR="91450" marT="45725" marB="45725" anchor="ctr">
                    <a:lnL w="57150" cap="flat" cmpd="sng">
                      <a:solidFill>
                        <a:schemeClr val="lt1"/>
                      </a:solidFill>
                      <a:prstDash val="solid"/>
                      <a:round/>
                      <a:headEnd type="none" w="sm" len="sm"/>
                      <a:tailEnd type="none" w="sm" len="sm"/>
                    </a:lnL>
                    <a:lnR w="57150" cap="flat" cmpd="sng">
                      <a:solidFill>
                        <a:schemeClr val="lt1"/>
                      </a:solidFill>
                      <a:prstDash val="solid"/>
                      <a:round/>
                      <a:headEnd type="none" w="sm" len="sm"/>
                      <a:tailEnd type="none" w="sm" len="sm"/>
                    </a:lnR>
                    <a:lnB w="9525" cap="flat" cmpd="sng">
                      <a:solidFill>
                        <a:srgbClr val="000000">
                          <a:alpha val="0"/>
                        </a:srgbClr>
                      </a:solidFill>
                      <a:prstDash val="solid"/>
                      <a:round/>
                      <a:headEnd type="none" w="sm" len="sm"/>
                      <a:tailEnd type="none" w="sm" len="sm"/>
                    </a:lnB>
                    <a:solidFill>
                      <a:schemeClr val="accent5"/>
                    </a:solidFill>
                  </a:tcPr>
                </a:tc>
                <a:tc>
                  <a:txBody>
                    <a:bodyPr/>
                    <a:lstStyle/>
                    <a:p>
                      <a:pPr marL="0" marR="0" lvl="0" indent="0" algn="ctr" rtl="0">
                        <a:spcBef>
                          <a:spcPts val="0"/>
                        </a:spcBef>
                        <a:spcAft>
                          <a:spcPts val="0"/>
                        </a:spcAft>
                        <a:buNone/>
                      </a:pPr>
                      <a:r>
                        <a:rPr lang="en-US" sz="1400" u="none" strike="noStrike" cap="none">
                          <a:latin typeface="Lato"/>
                          <a:ea typeface="Lato"/>
                          <a:cs typeface="Lato"/>
                          <a:sym typeface="Lato"/>
                        </a:rPr>
                        <a:t>Summer Learning</a:t>
                      </a:r>
                      <a:endParaRPr sz="1400" u="none" strike="noStrike" cap="none">
                        <a:latin typeface="Lato"/>
                        <a:ea typeface="Lato"/>
                        <a:cs typeface="Lato"/>
                        <a:sym typeface="Lato"/>
                      </a:endParaRPr>
                    </a:p>
                  </a:txBody>
                  <a:tcPr marL="91450" marR="91450" marT="45725" marB="45725" anchor="ctr">
                    <a:lnL w="57150" cap="flat" cmpd="sng">
                      <a:solidFill>
                        <a:schemeClr val="lt1"/>
                      </a:solidFill>
                      <a:prstDash val="solid"/>
                      <a:round/>
                      <a:headEnd type="none" w="sm" len="sm"/>
                      <a:tailEnd type="none" w="sm" len="sm"/>
                    </a:lnL>
                    <a:lnB w="9525" cap="flat" cmpd="sng">
                      <a:solidFill>
                        <a:srgbClr val="000000">
                          <a:alpha val="0"/>
                        </a:srgbClr>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854625">
                <a:tc>
                  <a:txBody>
                    <a:bodyPr/>
                    <a:lstStyle/>
                    <a:p>
                      <a:pPr marL="0" marR="0" lvl="0" indent="0" algn="ctr" rtl="0">
                        <a:spcBef>
                          <a:spcPts val="0"/>
                        </a:spcBef>
                        <a:spcAft>
                          <a:spcPts val="0"/>
                        </a:spcAft>
                        <a:buNone/>
                      </a:pPr>
                      <a:r>
                        <a:rPr lang="en-US" sz="1200" b="1" u="none" strike="noStrike" cap="none">
                          <a:latin typeface="Lato"/>
                          <a:ea typeface="Lato"/>
                          <a:cs typeface="Lato"/>
                          <a:sym typeface="Lato"/>
                        </a:rPr>
                        <a:t>Vault</a:t>
                      </a:r>
                      <a:br>
                        <a:rPr lang="en-US" sz="1200" b="1" u="none" strike="noStrike" cap="none">
                          <a:latin typeface="Lato"/>
                          <a:ea typeface="Lato"/>
                          <a:cs typeface="Lato"/>
                          <a:sym typeface="Lato"/>
                        </a:rPr>
                      </a:br>
                      <a:r>
                        <a:rPr lang="en-US" sz="900" b="1" u="none" strike="noStrike" cap="none">
                          <a:latin typeface="Lato"/>
                          <a:ea typeface="Lato"/>
                          <a:cs typeface="Lato"/>
                          <a:sym typeface="Lato"/>
                        </a:rPr>
                        <a:t>Understanding Money</a:t>
                      </a:r>
                      <a:br>
                        <a:rPr lang="en-US" sz="900" b="1" u="none" strike="noStrike" cap="none">
                          <a:latin typeface="Lato"/>
                          <a:ea typeface="Lato"/>
                          <a:cs typeface="Lato"/>
                          <a:sym typeface="Lato"/>
                        </a:rPr>
                      </a:br>
                      <a:r>
                        <a:rPr lang="en-US" sz="800" b="0" u="none" strike="noStrike" cap="none">
                          <a:latin typeface="Lato"/>
                          <a:ea typeface="Lato"/>
                          <a:cs typeface="Lato"/>
                          <a:sym typeface="Lato"/>
                        </a:rPr>
                        <a:t>4–6</a:t>
                      </a:r>
                      <a:r>
                        <a:rPr lang="en-US" sz="800" b="0" u="none" strike="noStrike" cap="none" baseline="30000">
                          <a:latin typeface="Lato"/>
                          <a:ea typeface="Lato"/>
                          <a:cs typeface="Lato"/>
                          <a:sym typeface="Lato"/>
                        </a:rPr>
                        <a:t>th</a:t>
                      </a:r>
                      <a:r>
                        <a:rPr lang="en-US" sz="800" b="0" u="none" strike="noStrike" cap="none">
                          <a:latin typeface="Lato"/>
                          <a:ea typeface="Lato"/>
                          <a:cs typeface="Lato"/>
                          <a:sym typeface="Lato"/>
                        </a:rPr>
                        <a:t> Grade</a:t>
                      </a:r>
                      <a:endParaRPr sz="800" b="0" u="none" strike="noStrike" cap="none">
                        <a:latin typeface="Lato"/>
                        <a:ea typeface="Lato"/>
                        <a:cs typeface="Lato"/>
                        <a:sym typeface="Lato"/>
                      </a:endParaRPr>
                    </a:p>
                  </a:txBody>
                  <a:tcPr marL="91450" marR="91450" marT="45725" marB="45725" anchor="ctr">
                    <a:lnR w="571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5E5E5"/>
                    </a:solidFill>
                  </a:tcPr>
                </a:tc>
                <a:tc>
                  <a:txBody>
                    <a:bodyPr/>
                    <a:lstStyle/>
                    <a:p>
                      <a:pPr marL="0" marR="0" lvl="0" indent="0" algn="ctr" rtl="0">
                        <a:lnSpc>
                          <a:spcPct val="100000"/>
                        </a:lnSpc>
                        <a:spcBef>
                          <a:spcPts val="0"/>
                        </a:spcBef>
                        <a:spcAft>
                          <a:spcPts val="0"/>
                        </a:spcAft>
                        <a:buClr>
                          <a:srgbClr val="3E4646"/>
                        </a:buClr>
                        <a:buSzPts val="1200"/>
                        <a:buFont typeface="Lato"/>
                        <a:buNone/>
                      </a:pPr>
                      <a:r>
                        <a:rPr lang="en-US" sz="1200" b="1" i="0" u="none" strike="noStrike" cap="none">
                          <a:solidFill>
                            <a:srgbClr val="3E4646"/>
                          </a:solidFill>
                          <a:latin typeface="Lato"/>
                          <a:ea typeface="Lato"/>
                          <a:cs typeface="Lato"/>
                          <a:sym typeface="Lato"/>
                        </a:rPr>
                        <a:t>Future Goals</a:t>
                      </a:r>
                      <a:br>
                        <a:rPr lang="en-US" sz="1200" b="1" i="0" u="none" strike="noStrike" cap="none">
                          <a:solidFill>
                            <a:srgbClr val="3E4646"/>
                          </a:solidFill>
                          <a:latin typeface="Lato"/>
                          <a:ea typeface="Lato"/>
                          <a:cs typeface="Lato"/>
                          <a:sym typeface="Lato"/>
                        </a:rPr>
                      </a:br>
                      <a:r>
                        <a:rPr lang="en-US" sz="900" b="1" i="0" u="none" strike="noStrike" cap="none">
                          <a:solidFill>
                            <a:srgbClr val="3E4646"/>
                          </a:solidFill>
                          <a:latin typeface="Lato"/>
                          <a:ea typeface="Lato"/>
                          <a:cs typeface="Lato"/>
                          <a:sym typeface="Lato"/>
                        </a:rPr>
                        <a:t>Hockey Scholar – </a:t>
                      </a:r>
                      <a:br>
                        <a:rPr lang="en-US" sz="900" b="1" i="0" u="none" strike="noStrike" cap="none">
                          <a:solidFill>
                            <a:srgbClr val="3E4646"/>
                          </a:solidFill>
                          <a:latin typeface="Lato"/>
                          <a:ea typeface="Lato"/>
                          <a:cs typeface="Lato"/>
                          <a:sym typeface="Lato"/>
                        </a:rPr>
                      </a:br>
                      <a:r>
                        <a:rPr lang="en-US" sz="900" b="1" i="0" u="none" strike="noStrike" cap="none">
                          <a:solidFill>
                            <a:srgbClr val="3E4646"/>
                          </a:solidFill>
                          <a:latin typeface="Lato"/>
                          <a:ea typeface="Lato"/>
                          <a:cs typeface="Lato"/>
                          <a:sym typeface="Lato"/>
                        </a:rPr>
                        <a:t> Math </a:t>
                      </a:r>
                      <a:endParaRPr/>
                    </a:p>
                    <a:p>
                      <a:pPr marL="0" marR="0" lvl="0" indent="0" algn="ctr" rtl="0">
                        <a:lnSpc>
                          <a:spcPct val="100000"/>
                        </a:lnSpc>
                        <a:spcBef>
                          <a:spcPts val="0"/>
                        </a:spcBef>
                        <a:spcAft>
                          <a:spcPts val="0"/>
                        </a:spcAft>
                        <a:buClr>
                          <a:srgbClr val="3E4646"/>
                        </a:buClr>
                        <a:buSzPts val="800"/>
                        <a:buFont typeface="Lato"/>
                        <a:buNone/>
                      </a:pPr>
                      <a:r>
                        <a:rPr lang="en-US" sz="800" b="0" i="0" u="none" strike="noStrike" cap="none">
                          <a:solidFill>
                            <a:srgbClr val="3E4646"/>
                          </a:solidFill>
                          <a:latin typeface="Lato"/>
                          <a:ea typeface="Lato"/>
                          <a:cs typeface="Lato"/>
                          <a:sym typeface="Lato"/>
                        </a:rPr>
                        <a:t>5–8</a:t>
                      </a:r>
                      <a:r>
                        <a:rPr lang="en-US" sz="800" b="0" i="0" u="none" strike="noStrike" cap="none" baseline="30000">
                          <a:solidFill>
                            <a:srgbClr val="3E4646"/>
                          </a:solidFill>
                          <a:latin typeface="Lato"/>
                          <a:ea typeface="Lato"/>
                          <a:cs typeface="Lato"/>
                          <a:sym typeface="Lato"/>
                        </a:rPr>
                        <a:t>th</a:t>
                      </a:r>
                      <a:r>
                        <a:rPr lang="en-US" sz="800" b="0" i="0" u="none" strike="noStrike" cap="none">
                          <a:solidFill>
                            <a:srgbClr val="3E4646"/>
                          </a:solidFill>
                          <a:latin typeface="Lato"/>
                          <a:ea typeface="Lato"/>
                          <a:cs typeface="Lato"/>
                          <a:sym typeface="Lato"/>
                        </a:rPr>
                        <a:t> Grade</a:t>
                      </a:r>
                      <a:endParaRPr/>
                    </a:p>
                  </a:txBody>
                  <a:tcPr marL="91450" marR="91450" marT="45725" marB="45725" anchor="ctr">
                    <a:lnL w="57150" cap="flat" cmpd="sng">
                      <a:solidFill>
                        <a:schemeClr val="lt1"/>
                      </a:solidFill>
                      <a:prstDash val="solid"/>
                      <a:round/>
                      <a:headEnd type="none" w="sm" len="sm"/>
                      <a:tailEnd type="none" w="sm" len="sm"/>
                    </a:lnL>
                    <a:lnR w="571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5E5E5"/>
                    </a:solidFill>
                  </a:tcPr>
                </a:tc>
                <a:tc>
                  <a:txBody>
                    <a:bodyPr/>
                    <a:lstStyle/>
                    <a:p>
                      <a:pPr marL="0" marR="0" lvl="0" indent="0" algn="ctr" rtl="0">
                        <a:lnSpc>
                          <a:spcPct val="100000"/>
                        </a:lnSpc>
                        <a:spcBef>
                          <a:spcPts val="0"/>
                        </a:spcBef>
                        <a:spcAft>
                          <a:spcPts val="0"/>
                        </a:spcAft>
                        <a:buClr>
                          <a:srgbClr val="3E4646"/>
                        </a:buClr>
                        <a:buSzPts val="1200"/>
                        <a:buFont typeface="Lato"/>
                        <a:buNone/>
                      </a:pPr>
                      <a:r>
                        <a:rPr lang="en-US" sz="1200" b="1" i="0" u="none" strike="noStrike" cap="none">
                          <a:solidFill>
                            <a:srgbClr val="3E4646"/>
                          </a:solidFill>
                          <a:latin typeface="Lato"/>
                          <a:ea typeface="Lato"/>
                          <a:cs typeface="Lato"/>
                          <a:sym typeface="Lato"/>
                        </a:rPr>
                        <a:t>Commons</a:t>
                      </a:r>
                      <a:br>
                        <a:rPr lang="en-US" sz="1200" b="1" i="0" u="none" strike="noStrike" cap="none">
                          <a:solidFill>
                            <a:srgbClr val="3E4646"/>
                          </a:solidFill>
                          <a:latin typeface="Lato"/>
                          <a:ea typeface="Lato"/>
                          <a:cs typeface="Lato"/>
                          <a:sym typeface="Lato"/>
                        </a:rPr>
                      </a:br>
                      <a:r>
                        <a:rPr lang="en-US" sz="900" b="1" i="0" u="none" strike="noStrike" cap="none">
                          <a:solidFill>
                            <a:srgbClr val="3E4646"/>
                          </a:solidFill>
                          <a:latin typeface="Lato"/>
                          <a:ea typeface="Lato"/>
                          <a:cs typeface="Lato"/>
                          <a:sym typeface="Lato"/>
                        </a:rPr>
                        <a:t>Civic Engagement</a:t>
                      </a:r>
                      <a:br>
                        <a:rPr lang="en-US" sz="900" b="1" i="0" u="none" strike="noStrike" cap="none">
                          <a:solidFill>
                            <a:srgbClr val="3E4646"/>
                          </a:solidFill>
                          <a:latin typeface="Lato"/>
                          <a:ea typeface="Lato"/>
                          <a:cs typeface="Lato"/>
                          <a:sym typeface="Lato"/>
                        </a:rPr>
                      </a:br>
                      <a:r>
                        <a:rPr lang="en-US" sz="800" b="0" i="0" u="none" strike="noStrike" cap="none">
                          <a:solidFill>
                            <a:srgbClr val="3E4646"/>
                          </a:solidFill>
                          <a:latin typeface="Lato"/>
                          <a:ea typeface="Lato"/>
                          <a:cs typeface="Lato"/>
                          <a:sym typeface="Lato"/>
                        </a:rPr>
                        <a:t>8–10</a:t>
                      </a:r>
                      <a:r>
                        <a:rPr lang="en-US" sz="800" b="0" i="0" u="none" strike="noStrike" cap="none" baseline="30000">
                          <a:solidFill>
                            <a:srgbClr val="3E4646"/>
                          </a:solidFill>
                          <a:latin typeface="Lato"/>
                          <a:ea typeface="Lato"/>
                          <a:cs typeface="Lato"/>
                          <a:sym typeface="Lato"/>
                        </a:rPr>
                        <a:t>th</a:t>
                      </a:r>
                      <a:r>
                        <a:rPr lang="en-US" sz="800" b="0" i="0" u="none" strike="noStrike" cap="none">
                          <a:solidFill>
                            <a:srgbClr val="3E4646"/>
                          </a:solidFill>
                          <a:latin typeface="Lato"/>
                          <a:ea typeface="Lato"/>
                          <a:cs typeface="Lato"/>
                          <a:sym typeface="Lato"/>
                        </a:rPr>
                        <a:t> Grade</a:t>
                      </a:r>
                      <a:endParaRPr/>
                    </a:p>
                  </a:txBody>
                  <a:tcPr marL="91450" marR="91450" marT="45725" marB="45725" anchor="ctr">
                    <a:lnL w="57150" cap="flat" cmpd="sng">
                      <a:solidFill>
                        <a:schemeClr val="lt1"/>
                      </a:solidFill>
                      <a:prstDash val="solid"/>
                      <a:round/>
                      <a:headEnd type="none" w="sm" len="sm"/>
                      <a:tailEnd type="none" w="sm" len="sm"/>
                    </a:lnL>
                    <a:lnR w="571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5E5E5"/>
                    </a:solidFill>
                  </a:tcPr>
                </a:tc>
                <a:tc>
                  <a:txBody>
                    <a:bodyPr/>
                    <a:lstStyle/>
                    <a:p>
                      <a:pPr marL="0" marR="0" lvl="0" indent="0" algn="ctr" rtl="0">
                        <a:lnSpc>
                          <a:spcPct val="100000"/>
                        </a:lnSpc>
                        <a:spcBef>
                          <a:spcPts val="0"/>
                        </a:spcBef>
                        <a:spcAft>
                          <a:spcPts val="0"/>
                        </a:spcAft>
                        <a:buClr>
                          <a:srgbClr val="3E4646"/>
                        </a:buClr>
                        <a:buSzPts val="1200"/>
                        <a:buFont typeface="Lato"/>
                        <a:buNone/>
                      </a:pPr>
                      <a:r>
                        <a:rPr lang="en-US" sz="1200" b="1" i="0" u="none" strike="noStrike" cap="none">
                          <a:solidFill>
                            <a:srgbClr val="3E4646"/>
                          </a:solidFill>
                          <a:latin typeface="Lato"/>
                          <a:ea typeface="Lato"/>
                          <a:cs typeface="Lato"/>
                          <a:sym typeface="Lato"/>
                        </a:rPr>
                        <a:t>Venture</a:t>
                      </a:r>
                      <a:br>
                        <a:rPr lang="en-US" sz="1200" b="1" i="0" u="none" strike="noStrike" cap="none">
                          <a:solidFill>
                            <a:srgbClr val="3E4646"/>
                          </a:solidFill>
                          <a:latin typeface="Lato"/>
                          <a:ea typeface="Lato"/>
                          <a:cs typeface="Lato"/>
                          <a:sym typeface="Lato"/>
                        </a:rPr>
                      </a:br>
                      <a:r>
                        <a:rPr lang="en-US" sz="900" b="1" i="0" u="none" strike="noStrike" cap="none">
                          <a:solidFill>
                            <a:srgbClr val="3E4646"/>
                          </a:solidFill>
                          <a:latin typeface="Lato"/>
                          <a:ea typeface="Lato"/>
                          <a:cs typeface="Lato"/>
                          <a:sym typeface="Lato"/>
                        </a:rPr>
                        <a:t>Entrepreneurial Expedition</a:t>
                      </a:r>
                      <a:br>
                        <a:rPr lang="en-US" sz="900" b="1" i="0" u="none" strike="noStrike" cap="none">
                          <a:solidFill>
                            <a:srgbClr val="3E4646"/>
                          </a:solidFill>
                          <a:latin typeface="Lato"/>
                          <a:ea typeface="Lato"/>
                          <a:cs typeface="Lato"/>
                          <a:sym typeface="Lato"/>
                        </a:rPr>
                      </a:br>
                      <a:r>
                        <a:rPr lang="en-US" sz="800" b="0" i="0" u="none" strike="noStrike" cap="none">
                          <a:solidFill>
                            <a:srgbClr val="3E4646"/>
                          </a:solidFill>
                          <a:latin typeface="Lato"/>
                          <a:ea typeface="Lato"/>
                          <a:cs typeface="Lato"/>
                          <a:sym typeface="Lato"/>
                        </a:rPr>
                        <a:t>7–10</a:t>
                      </a:r>
                      <a:r>
                        <a:rPr lang="en-US" sz="800" b="0" i="0" u="none" strike="noStrike" cap="none" baseline="30000">
                          <a:solidFill>
                            <a:srgbClr val="3E4646"/>
                          </a:solidFill>
                          <a:latin typeface="Lato"/>
                          <a:ea typeface="Lato"/>
                          <a:cs typeface="Lato"/>
                          <a:sym typeface="Lato"/>
                        </a:rPr>
                        <a:t>th</a:t>
                      </a:r>
                      <a:r>
                        <a:rPr lang="en-US" sz="800" b="0" i="0" u="none" strike="noStrike" cap="none">
                          <a:solidFill>
                            <a:srgbClr val="3E4646"/>
                          </a:solidFill>
                          <a:latin typeface="Lato"/>
                          <a:ea typeface="Lato"/>
                          <a:cs typeface="Lato"/>
                          <a:sym typeface="Lato"/>
                        </a:rPr>
                        <a:t> Grade</a:t>
                      </a:r>
                      <a:endParaRPr/>
                    </a:p>
                  </a:txBody>
                  <a:tcPr marL="91450" marR="91450" marT="45725" marB="45725" anchor="ctr">
                    <a:lnL w="57150" cap="flat" cmpd="sng">
                      <a:solidFill>
                        <a:schemeClr val="lt1"/>
                      </a:solidFill>
                      <a:prstDash val="solid"/>
                      <a:round/>
                      <a:headEnd type="none" w="sm" len="sm"/>
                      <a:tailEnd type="none" w="sm" len="sm"/>
                    </a:lnL>
                    <a:lnR w="571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5E5E5"/>
                    </a:solidFill>
                  </a:tcPr>
                </a:tc>
                <a:tc>
                  <a:txBody>
                    <a:bodyPr/>
                    <a:lstStyle/>
                    <a:p>
                      <a:pPr marL="0" marR="0" lvl="0" indent="0" algn="ctr" rtl="0">
                        <a:lnSpc>
                          <a:spcPct val="100000"/>
                        </a:lnSpc>
                        <a:spcBef>
                          <a:spcPts val="0"/>
                        </a:spcBef>
                        <a:spcAft>
                          <a:spcPts val="0"/>
                        </a:spcAft>
                        <a:buClr>
                          <a:srgbClr val="3E4646"/>
                        </a:buClr>
                        <a:buSzPts val="1200"/>
                        <a:buFont typeface="Lato"/>
                        <a:buNone/>
                      </a:pPr>
                      <a:r>
                        <a:rPr lang="en-US" sz="1200" b="1" i="0" u="none" strike="noStrike" cap="none">
                          <a:solidFill>
                            <a:srgbClr val="3E4646"/>
                          </a:solidFill>
                          <a:latin typeface="Lato"/>
                          <a:ea typeface="Lato"/>
                          <a:cs typeface="Lato"/>
                          <a:sym typeface="Lato"/>
                        </a:rPr>
                        <a:t>Healthier Me</a:t>
                      </a:r>
                      <a:endParaRPr/>
                    </a:p>
                    <a:p>
                      <a:pPr marL="0" marR="0" lvl="0" indent="0" algn="ctr" rtl="0">
                        <a:lnSpc>
                          <a:spcPct val="100000"/>
                        </a:lnSpc>
                        <a:spcBef>
                          <a:spcPts val="0"/>
                        </a:spcBef>
                        <a:spcAft>
                          <a:spcPts val="0"/>
                        </a:spcAft>
                        <a:buClr>
                          <a:srgbClr val="3E4646"/>
                        </a:buClr>
                        <a:buSzPts val="900"/>
                        <a:buFont typeface="Lato"/>
                        <a:buNone/>
                      </a:pPr>
                      <a:r>
                        <a:rPr lang="en-US" sz="900" b="1" i="0" u="none" strike="noStrike" cap="none">
                          <a:solidFill>
                            <a:srgbClr val="3E4646"/>
                          </a:solidFill>
                          <a:latin typeface="Lato"/>
                          <a:ea typeface="Lato"/>
                          <a:cs typeface="Lato"/>
                          <a:sym typeface="Lato"/>
                        </a:rPr>
                        <a:t>Nutrition &amp; Wellness </a:t>
                      </a:r>
                      <a:r>
                        <a:rPr lang="en-US" sz="800" b="0" i="0" u="none" strike="noStrike" cap="none">
                          <a:solidFill>
                            <a:srgbClr val="3E4646"/>
                          </a:solidFill>
                          <a:latin typeface="Lato"/>
                          <a:ea typeface="Lato"/>
                          <a:cs typeface="Lato"/>
                          <a:sym typeface="Lato"/>
                        </a:rPr>
                        <a:t>1st–4</a:t>
                      </a:r>
                      <a:r>
                        <a:rPr lang="en-US" sz="800" b="0" i="0" u="none" strike="noStrike" cap="none" baseline="30000">
                          <a:solidFill>
                            <a:srgbClr val="3E4646"/>
                          </a:solidFill>
                          <a:latin typeface="Lato"/>
                          <a:ea typeface="Lato"/>
                          <a:cs typeface="Lato"/>
                          <a:sym typeface="Lato"/>
                        </a:rPr>
                        <a:t>th</a:t>
                      </a:r>
                      <a:r>
                        <a:rPr lang="en-US" sz="800" b="0" i="0" u="none" strike="noStrike" cap="none">
                          <a:solidFill>
                            <a:srgbClr val="3E4646"/>
                          </a:solidFill>
                          <a:latin typeface="Lato"/>
                          <a:ea typeface="Lato"/>
                          <a:cs typeface="Lato"/>
                          <a:sym typeface="Lato"/>
                        </a:rPr>
                        <a:t> Grade and </a:t>
                      </a:r>
                      <a:endParaRPr/>
                    </a:p>
                    <a:p>
                      <a:pPr marL="0" marR="0" lvl="0" indent="0" algn="ctr" rtl="0">
                        <a:lnSpc>
                          <a:spcPct val="100000"/>
                        </a:lnSpc>
                        <a:spcBef>
                          <a:spcPts val="0"/>
                        </a:spcBef>
                        <a:spcAft>
                          <a:spcPts val="0"/>
                        </a:spcAft>
                        <a:buClr>
                          <a:srgbClr val="3E4646"/>
                        </a:buClr>
                        <a:buSzPts val="800"/>
                        <a:buFont typeface="Lato"/>
                        <a:buNone/>
                      </a:pPr>
                      <a:r>
                        <a:rPr lang="en-US" sz="800" b="0" i="0" u="none" strike="noStrike" cap="none">
                          <a:solidFill>
                            <a:srgbClr val="3E4646"/>
                          </a:solidFill>
                          <a:latin typeface="Lato"/>
                          <a:ea typeface="Lato"/>
                          <a:cs typeface="Lato"/>
                          <a:sym typeface="Lato"/>
                        </a:rPr>
                        <a:t>6–8</a:t>
                      </a:r>
                      <a:r>
                        <a:rPr lang="en-US" sz="800" b="0" i="0" u="none" strike="noStrike" cap="none" baseline="30000">
                          <a:solidFill>
                            <a:srgbClr val="3E4646"/>
                          </a:solidFill>
                          <a:latin typeface="Lato"/>
                          <a:ea typeface="Lato"/>
                          <a:cs typeface="Lato"/>
                          <a:sym typeface="Lato"/>
                        </a:rPr>
                        <a:t>th</a:t>
                      </a:r>
                      <a:r>
                        <a:rPr lang="en-US" sz="800" b="0" i="0" u="none" strike="noStrike" cap="none">
                          <a:solidFill>
                            <a:srgbClr val="3E4646"/>
                          </a:solidFill>
                          <a:latin typeface="Lato"/>
                          <a:ea typeface="Lato"/>
                          <a:cs typeface="Lato"/>
                          <a:sym typeface="Lato"/>
                        </a:rPr>
                        <a:t> Grade</a:t>
                      </a:r>
                      <a:endParaRPr/>
                    </a:p>
                  </a:txBody>
                  <a:tcPr marL="91450" marR="91450" marT="45725" marB="45725" anchor="ctr">
                    <a:lnL w="57150" cap="flat" cmpd="sng">
                      <a:solidFill>
                        <a:schemeClr val="lt1"/>
                      </a:solidFill>
                      <a:prstDash val="solid"/>
                      <a:round/>
                      <a:headEnd type="none" w="sm" len="sm"/>
                      <a:tailEnd type="none" w="sm" len="sm"/>
                    </a:lnL>
                    <a:lnR w="571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5E5E5"/>
                    </a:solidFill>
                  </a:tcPr>
                </a:tc>
                <a:tc>
                  <a:txBody>
                    <a:bodyPr/>
                    <a:lstStyle/>
                    <a:p>
                      <a:pPr marL="0" marR="0" lvl="0" indent="0" algn="ctr" rtl="0">
                        <a:lnSpc>
                          <a:spcPct val="100000"/>
                        </a:lnSpc>
                        <a:spcBef>
                          <a:spcPts val="0"/>
                        </a:spcBef>
                        <a:spcAft>
                          <a:spcPts val="0"/>
                        </a:spcAft>
                        <a:buClr>
                          <a:srgbClr val="3E4646"/>
                        </a:buClr>
                        <a:buSzPts val="1200"/>
                        <a:buFont typeface="Lato"/>
                        <a:buNone/>
                      </a:pPr>
                      <a:r>
                        <a:rPr lang="en-US" sz="1200" b="1" i="0" u="none" strike="noStrike" cap="none">
                          <a:solidFill>
                            <a:srgbClr val="3E4646"/>
                          </a:solidFill>
                          <a:latin typeface="Lato"/>
                          <a:ea typeface="Lato"/>
                          <a:cs typeface="Lato"/>
                          <a:sym typeface="Lato"/>
                        </a:rPr>
                        <a:t>Summer Slugger</a:t>
                      </a:r>
                      <a:endParaRPr/>
                    </a:p>
                    <a:p>
                      <a:pPr marL="0" marR="0" lvl="0" indent="0" algn="ctr" rtl="0">
                        <a:lnSpc>
                          <a:spcPct val="100000"/>
                        </a:lnSpc>
                        <a:spcBef>
                          <a:spcPts val="0"/>
                        </a:spcBef>
                        <a:spcAft>
                          <a:spcPts val="0"/>
                        </a:spcAft>
                        <a:buClr>
                          <a:srgbClr val="3E4646"/>
                        </a:buClr>
                        <a:buSzPts val="900"/>
                        <a:buFont typeface="Lato"/>
                        <a:buNone/>
                      </a:pPr>
                      <a:r>
                        <a:rPr lang="en-US" sz="900" b="1" i="0" u="none" strike="noStrike" cap="none">
                          <a:solidFill>
                            <a:srgbClr val="3E4646"/>
                          </a:solidFill>
                          <a:latin typeface="Lato"/>
                          <a:ea typeface="Lato"/>
                          <a:cs typeface="Lato"/>
                          <a:sym typeface="Lato"/>
                        </a:rPr>
                        <a:t>Math &amp; Literacy</a:t>
                      </a:r>
                      <a:br>
                        <a:rPr lang="en-US" sz="1200" b="1" i="0" u="none" strike="noStrike" cap="none">
                          <a:solidFill>
                            <a:srgbClr val="3E4646"/>
                          </a:solidFill>
                          <a:latin typeface="Lato"/>
                          <a:ea typeface="Lato"/>
                          <a:cs typeface="Lato"/>
                          <a:sym typeface="Lato"/>
                        </a:rPr>
                      </a:br>
                      <a:r>
                        <a:rPr lang="en-US" sz="800" b="0" i="0" u="none" strike="noStrike" cap="none">
                          <a:solidFill>
                            <a:srgbClr val="3E4646"/>
                          </a:solidFill>
                          <a:latin typeface="Lato"/>
                          <a:ea typeface="Lato"/>
                          <a:cs typeface="Lato"/>
                          <a:sym typeface="Lato"/>
                        </a:rPr>
                        <a:t>4–5</a:t>
                      </a:r>
                      <a:r>
                        <a:rPr lang="en-US" sz="800" b="0" i="0" u="none" strike="noStrike" cap="none" baseline="30000">
                          <a:solidFill>
                            <a:srgbClr val="3E4646"/>
                          </a:solidFill>
                          <a:latin typeface="Lato"/>
                          <a:ea typeface="Lato"/>
                          <a:cs typeface="Lato"/>
                          <a:sym typeface="Lato"/>
                        </a:rPr>
                        <a:t>th</a:t>
                      </a:r>
                      <a:r>
                        <a:rPr lang="en-US" sz="800" b="0" i="0" u="none" strike="noStrike" cap="none">
                          <a:solidFill>
                            <a:srgbClr val="3E4646"/>
                          </a:solidFill>
                          <a:latin typeface="Lato"/>
                          <a:ea typeface="Lato"/>
                          <a:cs typeface="Lato"/>
                          <a:sym typeface="Lato"/>
                        </a:rPr>
                        <a:t> Grade</a:t>
                      </a:r>
                      <a:endParaRPr/>
                    </a:p>
                  </a:txBody>
                  <a:tcPr marL="91450" marR="91450" marT="45725" marB="45725" anchor="ctr">
                    <a:lnL w="57150" cap="flat" cmpd="sng">
                      <a:solidFill>
                        <a:schemeClr val="lt1"/>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5E5E5"/>
                    </a:solidFill>
                  </a:tcPr>
                </a:tc>
                <a:extLst>
                  <a:ext uri="{0D108BD9-81ED-4DB2-BD59-A6C34878D82A}">
                    <a16:rowId xmlns:a16="http://schemas.microsoft.com/office/drawing/2014/main" val="10001"/>
                  </a:ext>
                </a:extLst>
              </a:tr>
              <a:tr h="854625">
                <a:tc>
                  <a:txBody>
                    <a:bodyPr/>
                    <a:lstStyle/>
                    <a:p>
                      <a:pPr marL="0" marR="0" lvl="0" indent="0" algn="ctr" rtl="0">
                        <a:lnSpc>
                          <a:spcPct val="100000"/>
                        </a:lnSpc>
                        <a:spcBef>
                          <a:spcPts val="0"/>
                        </a:spcBef>
                        <a:spcAft>
                          <a:spcPts val="0"/>
                        </a:spcAft>
                        <a:buClr>
                          <a:srgbClr val="3E4646"/>
                        </a:buClr>
                        <a:buSzPts val="1200"/>
                        <a:buFont typeface="Lato"/>
                        <a:buNone/>
                      </a:pPr>
                      <a:r>
                        <a:rPr lang="en-US" sz="1200" b="1" i="0" u="none" strike="noStrike" cap="none">
                          <a:solidFill>
                            <a:srgbClr val="3E4646"/>
                          </a:solidFill>
                          <a:latin typeface="Lato"/>
                          <a:ea typeface="Lato"/>
                          <a:cs typeface="Lato"/>
                          <a:sym typeface="Lato"/>
                        </a:rPr>
                        <a:t>FutureSmart</a:t>
                      </a:r>
                      <a:br>
                        <a:rPr lang="en-US" sz="1200" b="1" i="0" u="none" strike="noStrike" cap="none">
                          <a:solidFill>
                            <a:srgbClr val="3E4646"/>
                          </a:solidFill>
                          <a:latin typeface="Lato"/>
                          <a:ea typeface="Lato"/>
                          <a:cs typeface="Lato"/>
                          <a:sym typeface="Lato"/>
                        </a:rPr>
                      </a:br>
                      <a:r>
                        <a:rPr lang="en-US" sz="800" b="0" i="0" u="none" strike="noStrike" cap="none">
                          <a:solidFill>
                            <a:srgbClr val="3E4646"/>
                          </a:solidFill>
                          <a:latin typeface="Lato"/>
                          <a:ea typeface="Lato"/>
                          <a:cs typeface="Lato"/>
                          <a:sym typeface="Lato"/>
                        </a:rPr>
                        <a:t>6–8</a:t>
                      </a:r>
                      <a:r>
                        <a:rPr lang="en-US" sz="800" b="0" i="0" u="none" strike="noStrike" cap="none" baseline="30000">
                          <a:solidFill>
                            <a:srgbClr val="3E4646"/>
                          </a:solidFill>
                          <a:latin typeface="Lato"/>
                          <a:ea typeface="Lato"/>
                          <a:cs typeface="Lato"/>
                          <a:sym typeface="Lato"/>
                        </a:rPr>
                        <a:t>th</a:t>
                      </a:r>
                      <a:r>
                        <a:rPr lang="en-US" sz="800" b="0" i="0" u="none" strike="noStrike" cap="none">
                          <a:solidFill>
                            <a:srgbClr val="3E4646"/>
                          </a:solidFill>
                          <a:latin typeface="Lato"/>
                          <a:ea typeface="Lato"/>
                          <a:cs typeface="Lato"/>
                          <a:sym typeface="Lato"/>
                        </a:rPr>
                        <a:t> Grade</a:t>
                      </a:r>
                      <a:endParaRPr/>
                    </a:p>
                  </a:txBody>
                  <a:tcPr marL="91450" marR="91450" marT="45725" marB="45725" anchor="ctr">
                    <a:lnR w="571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3E4646"/>
                        </a:buClr>
                        <a:buSzPts val="1200"/>
                        <a:buFont typeface="Lato"/>
                        <a:buNone/>
                      </a:pPr>
                      <a:r>
                        <a:rPr lang="en-US" sz="1200" b="1" i="0" u="none" strike="noStrike" cap="none">
                          <a:solidFill>
                            <a:srgbClr val="3E4646"/>
                          </a:solidFill>
                          <a:latin typeface="Lato"/>
                          <a:ea typeface="Lato"/>
                          <a:cs typeface="Lato"/>
                          <a:sym typeface="Lato"/>
                        </a:rPr>
                        <a:t>Future Goals</a:t>
                      </a:r>
                      <a:br>
                        <a:rPr lang="en-US" sz="1200" b="1" i="0" u="none" strike="noStrike" cap="none">
                          <a:solidFill>
                            <a:srgbClr val="3E4646"/>
                          </a:solidFill>
                          <a:latin typeface="Lato"/>
                          <a:ea typeface="Lato"/>
                          <a:cs typeface="Lato"/>
                          <a:sym typeface="Lato"/>
                        </a:rPr>
                      </a:br>
                      <a:r>
                        <a:rPr lang="en-US" sz="900" b="1" i="0" u="none" strike="noStrike" cap="none">
                          <a:solidFill>
                            <a:srgbClr val="3E4646"/>
                          </a:solidFill>
                          <a:latin typeface="Lato"/>
                          <a:ea typeface="Lato"/>
                          <a:cs typeface="Lato"/>
                          <a:sym typeface="Lato"/>
                        </a:rPr>
                        <a:t>Hockey Scholar – Science</a:t>
                      </a:r>
                      <a:endParaRPr/>
                    </a:p>
                    <a:p>
                      <a:pPr marL="0" marR="0" lvl="0" indent="0" algn="ctr" rtl="0">
                        <a:lnSpc>
                          <a:spcPct val="100000"/>
                        </a:lnSpc>
                        <a:spcBef>
                          <a:spcPts val="0"/>
                        </a:spcBef>
                        <a:spcAft>
                          <a:spcPts val="0"/>
                        </a:spcAft>
                        <a:buClr>
                          <a:srgbClr val="3E4646"/>
                        </a:buClr>
                        <a:buSzPts val="800"/>
                        <a:buFont typeface="Lato"/>
                        <a:buNone/>
                      </a:pPr>
                      <a:r>
                        <a:rPr lang="en-US" sz="800" b="0" i="0" u="none" strike="noStrike" cap="none">
                          <a:solidFill>
                            <a:srgbClr val="3E4646"/>
                          </a:solidFill>
                          <a:latin typeface="Lato"/>
                          <a:ea typeface="Lato"/>
                          <a:cs typeface="Lato"/>
                          <a:sym typeface="Lato"/>
                        </a:rPr>
                        <a:t>5–8</a:t>
                      </a:r>
                      <a:r>
                        <a:rPr lang="en-US" sz="800" b="0" i="0" u="none" strike="noStrike" cap="none" baseline="30000">
                          <a:solidFill>
                            <a:srgbClr val="3E4646"/>
                          </a:solidFill>
                          <a:latin typeface="Lato"/>
                          <a:ea typeface="Lato"/>
                          <a:cs typeface="Lato"/>
                          <a:sym typeface="Lato"/>
                        </a:rPr>
                        <a:t>th</a:t>
                      </a:r>
                      <a:r>
                        <a:rPr lang="en-US" sz="800" b="0" i="0" u="none" strike="noStrike" cap="none">
                          <a:solidFill>
                            <a:srgbClr val="3E4646"/>
                          </a:solidFill>
                          <a:latin typeface="Lato"/>
                          <a:ea typeface="Lato"/>
                          <a:cs typeface="Lato"/>
                          <a:sym typeface="Lato"/>
                        </a:rPr>
                        <a:t> Grade</a:t>
                      </a:r>
                      <a:endParaRPr/>
                    </a:p>
                  </a:txBody>
                  <a:tcPr marL="91450" marR="91450" marT="45725" marB="45725" anchor="ctr">
                    <a:lnL w="57150" cap="flat" cmpd="sng">
                      <a:solidFill>
                        <a:schemeClr val="lt1"/>
                      </a:solidFill>
                      <a:prstDash val="solid"/>
                      <a:round/>
                      <a:headEnd type="none" w="sm" len="sm"/>
                      <a:tailEnd type="none" w="sm" len="sm"/>
                    </a:lnL>
                    <a:lnR w="571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3E4646"/>
                        </a:buClr>
                        <a:buSzPts val="1200"/>
                        <a:buFont typeface="Lato"/>
                        <a:buNone/>
                      </a:pPr>
                      <a:r>
                        <a:rPr lang="en-US" sz="1200" b="1" i="0" u="none" strike="noStrike" cap="none">
                          <a:solidFill>
                            <a:srgbClr val="3E4646"/>
                          </a:solidFill>
                          <a:latin typeface="Lato"/>
                          <a:ea typeface="Lato"/>
                          <a:cs typeface="Lato"/>
                          <a:sym typeface="Lato"/>
                        </a:rPr>
                        <a:t>306</a:t>
                      </a:r>
                      <a:br>
                        <a:rPr lang="en-US" sz="1200" b="1" i="0" u="none" strike="noStrike" cap="none">
                          <a:solidFill>
                            <a:srgbClr val="3E4646"/>
                          </a:solidFill>
                          <a:latin typeface="Lato"/>
                          <a:ea typeface="Lato"/>
                          <a:cs typeface="Lato"/>
                          <a:sym typeface="Lato"/>
                        </a:rPr>
                      </a:br>
                      <a:r>
                        <a:rPr lang="en-US" sz="900" b="1" i="0" u="none" strike="noStrike" cap="none">
                          <a:solidFill>
                            <a:srgbClr val="3E4646"/>
                          </a:solidFill>
                          <a:latin typeface="Lato"/>
                          <a:ea typeface="Lato"/>
                          <a:cs typeface="Lato"/>
                          <a:sym typeface="Lato"/>
                        </a:rPr>
                        <a:t>African–American History</a:t>
                      </a:r>
                      <a:br>
                        <a:rPr lang="en-US" sz="900" b="1" i="0" u="none" strike="noStrike" cap="none">
                          <a:solidFill>
                            <a:srgbClr val="3E4646"/>
                          </a:solidFill>
                          <a:latin typeface="Lato"/>
                          <a:ea typeface="Lato"/>
                          <a:cs typeface="Lato"/>
                          <a:sym typeface="Lato"/>
                        </a:rPr>
                      </a:br>
                      <a:r>
                        <a:rPr lang="en-US" sz="800" b="0" i="0" u="none" strike="noStrike" cap="none">
                          <a:solidFill>
                            <a:srgbClr val="3E4646"/>
                          </a:solidFill>
                          <a:latin typeface="Lato"/>
                          <a:ea typeface="Lato"/>
                          <a:cs typeface="Lato"/>
                          <a:sym typeface="Lato"/>
                        </a:rPr>
                        <a:t>9–12</a:t>
                      </a:r>
                      <a:r>
                        <a:rPr lang="en-US" sz="800" b="0" i="0" u="none" strike="noStrike" cap="none" baseline="30000">
                          <a:solidFill>
                            <a:srgbClr val="3E4646"/>
                          </a:solidFill>
                          <a:latin typeface="Lato"/>
                          <a:ea typeface="Lato"/>
                          <a:cs typeface="Lato"/>
                          <a:sym typeface="Lato"/>
                        </a:rPr>
                        <a:t>th</a:t>
                      </a:r>
                      <a:r>
                        <a:rPr lang="en-US" sz="800" b="0" i="0" u="none" strike="noStrike" cap="none">
                          <a:solidFill>
                            <a:srgbClr val="3E4646"/>
                          </a:solidFill>
                          <a:latin typeface="Lato"/>
                          <a:ea typeface="Lato"/>
                          <a:cs typeface="Lato"/>
                          <a:sym typeface="Lato"/>
                        </a:rPr>
                        <a:t> Grade</a:t>
                      </a:r>
                      <a:endParaRPr/>
                    </a:p>
                  </a:txBody>
                  <a:tcPr marL="91450" marR="91450" marT="45725" marB="45725" anchor="ctr">
                    <a:lnL w="57150" cap="flat" cmpd="sng">
                      <a:solidFill>
                        <a:schemeClr val="lt1"/>
                      </a:solidFill>
                      <a:prstDash val="solid"/>
                      <a:round/>
                      <a:headEnd type="none" w="sm" len="sm"/>
                      <a:tailEnd type="none" w="sm" len="sm"/>
                    </a:lnL>
                    <a:lnR w="571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endParaRPr sz="1200" b="1" u="none" strike="noStrike" cap="none">
                        <a:latin typeface="Lato"/>
                        <a:ea typeface="Lato"/>
                        <a:cs typeface="Lato"/>
                        <a:sym typeface="Lato"/>
                      </a:endParaRPr>
                    </a:p>
                  </a:txBody>
                  <a:tcPr marL="91450" marR="91450" marT="45725" marB="45725" anchor="ctr">
                    <a:lnL w="57150" cap="flat" cmpd="sng">
                      <a:solidFill>
                        <a:schemeClr val="lt1"/>
                      </a:solidFill>
                      <a:prstDash val="solid"/>
                      <a:round/>
                      <a:headEnd type="none" w="sm" len="sm"/>
                      <a:tailEnd type="none" w="sm" len="sm"/>
                    </a:lnL>
                    <a:lnR w="571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3E4646"/>
                        </a:buClr>
                        <a:buSzPts val="1200"/>
                        <a:buFont typeface="Lato"/>
                        <a:buNone/>
                      </a:pPr>
                      <a:r>
                        <a:rPr lang="en-US" sz="1200" b="1" i="0" u="none" strike="noStrike" cap="none">
                          <a:solidFill>
                            <a:srgbClr val="3E4646"/>
                          </a:solidFill>
                          <a:latin typeface="Lato"/>
                          <a:ea typeface="Lato"/>
                          <a:cs typeface="Lato"/>
                          <a:sym typeface="Lato"/>
                        </a:rPr>
                        <a:t>Character Playbook</a:t>
                      </a:r>
                      <a:br>
                        <a:rPr lang="en-US" sz="900" b="1" i="0" u="none" strike="noStrike" cap="none">
                          <a:solidFill>
                            <a:srgbClr val="3E4646"/>
                          </a:solidFill>
                          <a:latin typeface="Lato"/>
                          <a:ea typeface="Lato"/>
                          <a:cs typeface="Lato"/>
                          <a:sym typeface="Lato"/>
                        </a:rPr>
                      </a:br>
                      <a:r>
                        <a:rPr lang="en-US" sz="900" b="1" i="0" u="none" strike="noStrike" cap="none">
                          <a:solidFill>
                            <a:srgbClr val="3E4646"/>
                          </a:solidFill>
                          <a:latin typeface="Lato"/>
                          <a:ea typeface="Lato"/>
                          <a:cs typeface="Lato"/>
                          <a:sym typeface="Lato"/>
                        </a:rPr>
                        <a:t>Character Education</a:t>
                      </a:r>
                      <a:endParaRPr/>
                    </a:p>
                    <a:p>
                      <a:pPr marL="0" marR="0" lvl="0" indent="0" algn="ctr" rtl="0">
                        <a:lnSpc>
                          <a:spcPct val="100000"/>
                        </a:lnSpc>
                        <a:spcBef>
                          <a:spcPts val="0"/>
                        </a:spcBef>
                        <a:spcAft>
                          <a:spcPts val="0"/>
                        </a:spcAft>
                        <a:buClr>
                          <a:srgbClr val="3E4646"/>
                        </a:buClr>
                        <a:buSzPts val="800"/>
                        <a:buFont typeface="Lato"/>
                        <a:buNone/>
                      </a:pPr>
                      <a:r>
                        <a:rPr lang="en-US" sz="800" b="0" i="0" u="none" strike="noStrike" cap="none">
                          <a:solidFill>
                            <a:srgbClr val="3E4646"/>
                          </a:solidFill>
                          <a:latin typeface="Lato"/>
                          <a:ea typeface="Lato"/>
                          <a:cs typeface="Lato"/>
                          <a:sym typeface="Lato"/>
                        </a:rPr>
                        <a:t>7–9</a:t>
                      </a:r>
                      <a:r>
                        <a:rPr lang="en-US" sz="800" b="0" i="0" u="none" strike="noStrike" cap="none" baseline="30000">
                          <a:solidFill>
                            <a:srgbClr val="3E4646"/>
                          </a:solidFill>
                          <a:latin typeface="Lato"/>
                          <a:ea typeface="Lato"/>
                          <a:cs typeface="Lato"/>
                          <a:sym typeface="Lato"/>
                        </a:rPr>
                        <a:t>th</a:t>
                      </a:r>
                      <a:r>
                        <a:rPr lang="en-US" sz="800" b="0" i="0" u="none" strike="noStrike" cap="none">
                          <a:solidFill>
                            <a:srgbClr val="3E4646"/>
                          </a:solidFill>
                          <a:latin typeface="Lato"/>
                          <a:ea typeface="Lato"/>
                          <a:cs typeface="Lato"/>
                          <a:sym typeface="Lato"/>
                        </a:rPr>
                        <a:t> Grade</a:t>
                      </a:r>
                      <a:endParaRPr/>
                    </a:p>
                  </a:txBody>
                  <a:tcPr marL="91450" marR="91450" marT="45725" marB="45725" anchor="ctr">
                    <a:lnL w="57150" cap="flat" cmpd="sng">
                      <a:solidFill>
                        <a:schemeClr val="lt1"/>
                      </a:solidFill>
                      <a:prstDash val="solid"/>
                      <a:round/>
                      <a:headEnd type="none" w="sm" len="sm"/>
                      <a:tailEnd type="none" w="sm" len="sm"/>
                    </a:lnL>
                    <a:lnR w="571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endParaRPr sz="1200" b="1" u="none" strike="noStrike" cap="none">
                        <a:latin typeface="Lato"/>
                        <a:ea typeface="Lato"/>
                        <a:cs typeface="Lato"/>
                        <a:sym typeface="Lato"/>
                      </a:endParaRPr>
                    </a:p>
                  </a:txBody>
                  <a:tcPr marL="91450" marR="91450" marT="45725" marB="45725" anchor="ctr">
                    <a:lnL w="57150" cap="flat" cmpd="sng">
                      <a:solidFill>
                        <a:schemeClr val="lt1"/>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854625">
                <a:tc>
                  <a:txBody>
                    <a:bodyPr/>
                    <a:lstStyle/>
                    <a:p>
                      <a:pPr marL="0" marR="0" lvl="0" indent="0" algn="ctr" rtl="0">
                        <a:lnSpc>
                          <a:spcPct val="100000"/>
                        </a:lnSpc>
                        <a:spcBef>
                          <a:spcPts val="0"/>
                        </a:spcBef>
                        <a:spcAft>
                          <a:spcPts val="0"/>
                        </a:spcAft>
                        <a:buClr>
                          <a:srgbClr val="3E4646"/>
                        </a:buClr>
                        <a:buSzPts val="1200"/>
                        <a:buFont typeface="Lato"/>
                        <a:buNone/>
                      </a:pPr>
                      <a:r>
                        <a:rPr lang="en-US" sz="1200" b="1" i="0" u="none" strike="noStrike" cap="none">
                          <a:solidFill>
                            <a:srgbClr val="3E4646"/>
                          </a:solidFill>
                          <a:latin typeface="Lato"/>
                          <a:ea typeface="Lato"/>
                          <a:cs typeface="Lato"/>
                          <a:sym typeface="Lato"/>
                        </a:rPr>
                        <a:t>EVERFI</a:t>
                      </a:r>
                      <a:br>
                        <a:rPr lang="en-US" sz="1200" b="1" i="0" u="none" strike="noStrike" cap="none">
                          <a:solidFill>
                            <a:srgbClr val="3E4646"/>
                          </a:solidFill>
                          <a:latin typeface="Lato"/>
                          <a:ea typeface="Lato"/>
                          <a:cs typeface="Lato"/>
                          <a:sym typeface="Lato"/>
                        </a:rPr>
                      </a:br>
                      <a:r>
                        <a:rPr lang="en-US" sz="900" b="1" i="0" u="none" strike="noStrike" cap="none">
                          <a:solidFill>
                            <a:srgbClr val="3E4646"/>
                          </a:solidFill>
                          <a:latin typeface="Lato"/>
                          <a:ea typeface="Lato"/>
                          <a:cs typeface="Lato"/>
                          <a:sym typeface="Lato"/>
                        </a:rPr>
                        <a:t>Financial Literacy</a:t>
                      </a:r>
                      <a:br>
                        <a:rPr lang="en-US" sz="900" b="1" i="0" u="none" strike="noStrike" cap="none">
                          <a:solidFill>
                            <a:srgbClr val="3E4646"/>
                          </a:solidFill>
                          <a:latin typeface="Lato"/>
                          <a:ea typeface="Lato"/>
                          <a:cs typeface="Lato"/>
                          <a:sym typeface="Lato"/>
                        </a:rPr>
                      </a:br>
                      <a:r>
                        <a:rPr lang="en-US" sz="800" b="0" i="0" u="none" strike="noStrike" cap="none">
                          <a:solidFill>
                            <a:srgbClr val="3E4646"/>
                          </a:solidFill>
                          <a:latin typeface="Lato"/>
                          <a:ea typeface="Lato"/>
                          <a:cs typeface="Lato"/>
                          <a:sym typeface="Lato"/>
                        </a:rPr>
                        <a:t>9–12</a:t>
                      </a:r>
                      <a:r>
                        <a:rPr lang="en-US" sz="800" b="0" i="0" u="none" strike="noStrike" cap="none" baseline="30000">
                          <a:solidFill>
                            <a:srgbClr val="3E4646"/>
                          </a:solidFill>
                          <a:latin typeface="Lato"/>
                          <a:ea typeface="Lato"/>
                          <a:cs typeface="Lato"/>
                          <a:sym typeface="Lato"/>
                        </a:rPr>
                        <a:t>th</a:t>
                      </a:r>
                      <a:r>
                        <a:rPr lang="en-US" sz="800" b="0" i="0" u="none" strike="noStrike" cap="none">
                          <a:solidFill>
                            <a:srgbClr val="3E4646"/>
                          </a:solidFill>
                          <a:latin typeface="Lato"/>
                          <a:ea typeface="Lato"/>
                          <a:cs typeface="Lato"/>
                          <a:sym typeface="Lato"/>
                        </a:rPr>
                        <a:t> Grade</a:t>
                      </a:r>
                      <a:endParaRPr/>
                    </a:p>
                  </a:txBody>
                  <a:tcPr marL="91450" marR="91450" marT="45725" marB="45725" anchor="ctr">
                    <a:lnR w="571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5E5E5"/>
                    </a:solidFill>
                  </a:tcPr>
                </a:tc>
                <a:tc>
                  <a:txBody>
                    <a:bodyPr/>
                    <a:lstStyle/>
                    <a:p>
                      <a:pPr marL="0" marR="0" lvl="0" indent="0" algn="ctr" rtl="0">
                        <a:lnSpc>
                          <a:spcPct val="100000"/>
                        </a:lnSpc>
                        <a:spcBef>
                          <a:spcPts val="0"/>
                        </a:spcBef>
                        <a:spcAft>
                          <a:spcPts val="0"/>
                        </a:spcAft>
                        <a:buClr>
                          <a:srgbClr val="3E4646"/>
                        </a:buClr>
                        <a:buSzPts val="1200"/>
                        <a:buFont typeface="Lato"/>
                        <a:buNone/>
                      </a:pPr>
                      <a:r>
                        <a:rPr lang="en-US" sz="1200" b="1" i="0" u="none" strike="noStrike" cap="none" dirty="0">
                          <a:solidFill>
                            <a:srgbClr val="3E4646"/>
                          </a:solidFill>
                          <a:latin typeface="Lato"/>
                          <a:ea typeface="Lato"/>
                          <a:cs typeface="Lato"/>
                          <a:sym typeface="Lato"/>
                        </a:rPr>
                        <a:t>Ignition</a:t>
                      </a:r>
                      <a:br>
                        <a:rPr lang="en-US" sz="1200" b="1" i="0" u="none" strike="noStrike" cap="none" dirty="0">
                          <a:solidFill>
                            <a:srgbClr val="3E4646"/>
                          </a:solidFill>
                          <a:latin typeface="Lato"/>
                          <a:ea typeface="Lato"/>
                          <a:cs typeface="Lato"/>
                          <a:sym typeface="Lato"/>
                        </a:rPr>
                      </a:br>
                      <a:r>
                        <a:rPr lang="en-US" sz="900" b="1" i="0" u="none" strike="noStrike" cap="none" dirty="0">
                          <a:solidFill>
                            <a:srgbClr val="3E4646"/>
                          </a:solidFill>
                          <a:latin typeface="Lato"/>
                          <a:ea typeface="Lato"/>
                          <a:cs typeface="Lato"/>
                          <a:sym typeface="Lato"/>
                        </a:rPr>
                        <a:t>Digital Citizenship</a:t>
                      </a:r>
                      <a:br>
                        <a:rPr lang="en-US" sz="900" b="1" i="0" u="none" strike="noStrike" cap="none" dirty="0">
                          <a:solidFill>
                            <a:srgbClr val="3E4646"/>
                          </a:solidFill>
                          <a:latin typeface="Lato"/>
                          <a:ea typeface="Lato"/>
                          <a:cs typeface="Lato"/>
                          <a:sym typeface="Lato"/>
                        </a:rPr>
                      </a:br>
                      <a:r>
                        <a:rPr lang="en-US" sz="800" b="0" i="0" u="none" strike="noStrike" cap="none" dirty="0">
                          <a:solidFill>
                            <a:srgbClr val="3E4646"/>
                          </a:solidFill>
                          <a:latin typeface="Lato"/>
                          <a:ea typeface="Lato"/>
                          <a:cs typeface="Lato"/>
                          <a:sym typeface="Lato"/>
                        </a:rPr>
                        <a:t>6–9</a:t>
                      </a:r>
                      <a:r>
                        <a:rPr lang="en-US" sz="800" b="0" i="0" u="none" strike="noStrike" cap="none" baseline="30000" dirty="0">
                          <a:solidFill>
                            <a:srgbClr val="3E4646"/>
                          </a:solidFill>
                          <a:latin typeface="Lato"/>
                          <a:ea typeface="Lato"/>
                          <a:cs typeface="Lato"/>
                          <a:sym typeface="Lato"/>
                        </a:rPr>
                        <a:t>th</a:t>
                      </a:r>
                      <a:r>
                        <a:rPr lang="en-US" sz="800" b="0" i="0" u="none" strike="noStrike" cap="none" dirty="0">
                          <a:solidFill>
                            <a:srgbClr val="3E4646"/>
                          </a:solidFill>
                          <a:latin typeface="Lato"/>
                          <a:ea typeface="Lato"/>
                          <a:cs typeface="Lato"/>
                          <a:sym typeface="Lato"/>
                        </a:rPr>
                        <a:t> Grade</a:t>
                      </a:r>
                      <a:endParaRPr dirty="0"/>
                    </a:p>
                  </a:txBody>
                  <a:tcPr marL="91450" marR="91450" marT="45725" marB="45725" anchor="ctr">
                    <a:lnL w="57150" cap="flat" cmpd="sng">
                      <a:solidFill>
                        <a:schemeClr val="lt1"/>
                      </a:solidFill>
                      <a:prstDash val="solid"/>
                      <a:round/>
                      <a:headEnd type="none" w="sm" len="sm"/>
                      <a:tailEnd type="none" w="sm" len="sm"/>
                    </a:lnL>
                    <a:lnR w="571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5E5E5"/>
                    </a:solidFill>
                  </a:tcPr>
                </a:tc>
                <a:tc>
                  <a:txBody>
                    <a:bodyPr/>
                    <a:lstStyle/>
                    <a:p>
                      <a:pPr marL="0" marR="0" lvl="0" indent="0" algn="ctr" rtl="0">
                        <a:spcBef>
                          <a:spcPts val="0"/>
                        </a:spcBef>
                        <a:spcAft>
                          <a:spcPts val="0"/>
                        </a:spcAft>
                        <a:buNone/>
                      </a:pPr>
                      <a:endParaRPr sz="1200" b="1" u="none" strike="noStrike" cap="none">
                        <a:latin typeface="Lato"/>
                        <a:ea typeface="Lato"/>
                        <a:cs typeface="Lato"/>
                        <a:sym typeface="Lato"/>
                      </a:endParaRPr>
                    </a:p>
                  </a:txBody>
                  <a:tcPr marL="91450" marR="91450" marT="45725" marB="45725" anchor="ctr">
                    <a:lnL w="57150" cap="flat" cmpd="sng">
                      <a:solidFill>
                        <a:schemeClr val="lt1"/>
                      </a:solidFill>
                      <a:prstDash val="solid"/>
                      <a:round/>
                      <a:headEnd type="none" w="sm" len="sm"/>
                      <a:tailEnd type="none" w="sm" len="sm"/>
                    </a:lnL>
                    <a:lnR w="571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5E5E5"/>
                    </a:solidFill>
                  </a:tcPr>
                </a:tc>
                <a:tc>
                  <a:txBody>
                    <a:bodyPr/>
                    <a:lstStyle/>
                    <a:p>
                      <a:pPr marL="0" marR="0" lvl="0" indent="0" algn="ctr" rtl="0">
                        <a:spcBef>
                          <a:spcPts val="0"/>
                        </a:spcBef>
                        <a:spcAft>
                          <a:spcPts val="0"/>
                        </a:spcAft>
                        <a:buNone/>
                      </a:pPr>
                      <a:endParaRPr sz="1200" b="1" u="none" strike="noStrike" cap="none">
                        <a:latin typeface="Lato"/>
                        <a:ea typeface="Lato"/>
                        <a:cs typeface="Lato"/>
                        <a:sym typeface="Lato"/>
                      </a:endParaRPr>
                    </a:p>
                  </a:txBody>
                  <a:tcPr marL="91450" marR="91450" marT="45725" marB="45725" anchor="ctr">
                    <a:lnL w="57150" cap="flat" cmpd="sng">
                      <a:solidFill>
                        <a:schemeClr val="lt1"/>
                      </a:solidFill>
                      <a:prstDash val="solid"/>
                      <a:round/>
                      <a:headEnd type="none" w="sm" len="sm"/>
                      <a:tailEnd type="none" w="sm" len="sm"/>
                    </a:lnL>
                    <a:lnR w="571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5E5E5"/>
                    </a:solidFill>
                  </a:tcPr>
                </a:tc>
                <a:tc>
                  <a:txBody>
                    <a:bodyPr/>
                    <a:lstStyle/>
                    <a:p>
                      <a:pPr marL="0" marR="0" lvl="0" indent="0" algn="ctr" rtl="0">
                        <a:lnSpc>
                          <a:spcPct val="100000"/>
                        </a:lnSpc>
                        <a:spcBef>
                          <a:spcPts val="0"/>
                        </a:spcBef>
                        <a:spcAft>
                          <a:spcPts val="0"/>
                        </a:spcAft>
                        <a:buClr>
                          <a:srgbClr val="3E4646"/>
                        </a:buClr>
                        <a:buSzPts val="1200"/>
                        <a:buFont typeface="Lato"/>
                        <a:buNone/>
                      </a:pPr>
                      <a:r>
                        <a:rPr lang="en-US" sz="1200" b="1" i="0" u="none" strike="noStrike" cap="none">
                          <a:solidFill>
                            <a:srgbClr val="3E4646"/>
                          </a:solidFill>
                          <a:latin typeface="Lato"/>
                          <a:ea typeface="Lato"/>
                          <a:cs typeface="Lato"/>
                          <a:sym typeface="Lato"/>
                        </a:rPr>
                        <a:t>AlcoholEdu </a:t>
                      </a:r>
                      <a:endParaRPr/>
                    </a:p>
                    <a:p>
                      <a:pPr marL="0" marR="0" lvl="0" indent="0" algn="ctr" rtl="0">
                        <a:lnSpc>
                          <a:spcPct val="100000"/>
                        </a:lnSpc>
                        <a:spcBef>
                          <a:spcPts val="0"/>
                        </a:spcBef>
                        <a:spcAft>
                          <a:spcPts val="0"/>
                        </a:spcAft>
                        <a:buClr>
                          <a:srgbClr val="3E4646"/>
                        </a:buClr>
                        <a:buSzPts val="1200"/>
                        <a:buFont typeface="Lato"/>
                        <a:buNone/>
                      </a:pPr>
                      <a:r>
                        <a:rPr lang="en-US" sz="1200" b="1" i="0" u="none" strike="noStrike" cap="none">
                          <a:solidFill>
                            <a:srgbClr val="3E4646"/>
                          </a:solidFill>
                          <a:latin typeface="Lato"/>
                          <a:ea typeface="Lato"/>
                          <a:cs typeface="Lato"/>
                          <a:sym typeface="Lato"/>
                        </a:rPr>
                        <a:t>for High School</a:t>
                      </a:r>
                      <a:endParaRPr/>
                    </a:p>
                    <a:p>
                      <a:pPr marL="0" marR="0" lvl="0" indent="0" algn="ctr" rtl="0">
                        <a:lnSpc>
                          <a:spcPct val="100000"/>
                        </a:lnSpc>
                        <a:spcBef>
                          <a:spcPts val="0"/>
                        </a:spcBef>
                        <a:spcAft>
                          <a:spcPts val="0"/>
                        </a:spcAft>
                        <a:buClr>
                          <a:srgbClr val="3E4646"/>
                        </a:buClr>
                        <a:buSzPts val="800"/>
                        <a:buFont typeface="Lato"/>
                        <a:buNone/>
                      </a:pPr>
                      <a:r>
                        <a:rPr lang="en-US" sz="800" b="0" i="0" u="none" strike="noStrike" cap="none">
                          <a:solidFill>
                            <a:srgbClr val="3E4646"/>
                          </a:solidFill>
                          <a:latin typeface="Lato"/>
                          <a:ea typeface="Lato"/>
                          <a:cs typeface="Lato"/>
                          <a:sym typeface="Lato"/>
                        </a:rPr>
                        <a:t>9–12</a:t>
                      </a:r>
                      <a:r>
                        <a:rPr lang="en-US" sz="800" b="0" i="0" u="none" strike="noStrike" cap="none" baseline="30000">
                          <a:solidFill>
                            <a:srgbClr val="3E4646"/>
                          </a:solidFill>
                          <a:latin typeface="Lato"/>
                          <a:ea typeface="Lato"/>
                          <a:cs typeface="Lato"/>
                          <a:sym typeface="Lato"/>
                        </a:rPr>
                        <a:t>th</a:t>
                      </a:r>
                      <a:r>
                        <a:rPr lang="en-US" sz="800" b="0" i="0" u="none" strike="noStrike" cap="none">
                          <a:solidFill>
                            <a:srgbClr val="3E4646"/>
                          </a:solidFill>
                          <a:latin typeface="Lato"/>
                          <a:ea typeface="Lato"/>
                          <a:cs typeface="Lato"/>
                          <a:sym typeface="Lato"/>
                        </a:rPr>
                        <a:t> Grade</a:t>
                      </a:r>
                      <a:endParaRPr/>
                    </a:p>
                  </a:txBody>
                  <a:tcPr marL="91450" marR="91450" marT="45725" marB="45725" anchor="ctr">
                    <a:lnL w="57150" cap="flat" cmpd="sng">
                      <a:solidFill>
                        <a:schemeClr val="lt1"/>
                      </a:solidFill>
                      <a:prstDash val="solid"/>
                      <a:round/>
                      <a:headEnd type="none" w="sm" len="sm"/>
                      <a:tailEnd type="none" w="sm" len="sm"/>
                    </a:lnL>
                    <a:lnR w="571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5E5E5"/>
                    </a:solidFill>
                  </a:tcPr>
                </a:tc>
                <a:tc>
                  <a:txBody>
                    <a:bodyPr/>
                    <a:lstStyle/>
                    <a:p>
                      <a:pPr marL="0" marR="0" lvl="0" indent="0" algn="ctr" rtl="0">
                        <a:spcBef>
                          <a:spcPts val="0"/>
                        </a:spcBef>
                        <a:spcAft>
                          <a:spcPts val="0"/>
                        </a:spcAft>
                        <a:buNone/>
                      </a:pPr>
                      <a:endParaRPr sz="1200" b="1" u="none" strike="noStrike" cap="none">
                        <a:latin typeface="Lato"/>
                        <a:ea typeface="Lato"/>
                        <a:cs typeface="Lato"/>
                        <a:sym typeface="Lato"/>
                      </a:endParaRPr>
                    </a:p>
                  </a:txBody>
                  <a:tcPr marL="91450" marR="91450" marT="45725" marB="45725" anchor="ctr">
                    <a:lnL w="57150" cap="flat" cmpd="sng">
                      <a:solidFill>
                        <a:schemeClr val="lt1"/>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5E5E5"/>
                    </a:solidFill>
                  </a:tcPr>
                </a:tc>
                <a:extLst>
                  <a:ext uri="{0D108BD9-81ED-4DB2-BD59-A6C34878D82A}">
                    <a16:rowId xmlns:a16="http://schemas.microsoft.com/office/drawing/2014/main" val="10003"/>
                  </a:ext>
                </a:extLst>
              </a:tr>
              <a:tr h="854625">
                <a:tc>
                  <a:txBody>
                    <a:bodyPr/>
                    <a:lstStyle/>
                    <a:p>
                      <a:pPr marL="0" marR="0" lvl="0" indent="0" algn="ctr" rtl="0">
                        <a:lnSpc>
                          <a:spcPct val="100000"/>
                        </a:lnSpc>
                        <a:spcBef>
                          <a:spcPts val="0"/>
                        </a:spcBef>
                        <a:spcAft>
                          <a:spcPts val="0"/>
                        </a:spcAft>
                        <a:buClr>
                          <a:schemeClr val="dk1"/>
                        </a:buClr>
                        <a:buSzPts val="900"/>
                        <a:buFont typeface="Cabin"/>
                        <a:buNone/>
                      </a:pPr>
                      <a:endParaRPr sz="900" b="0" i="0" u="none" strike="noStrike" cap="none">
                        <a:solidFill>
                          <a:srgbClr val="3E4646"/>
                        </a:solidFill>
                        <a:latin typeface="Lato"/>
                        <a:ea typeface="Lato"/>
                        <a:cs typeface="Lato"/>
                        <a:sym typeface="Lato"/>
                      </a:endParaRPr>
                    </a:p>
                  </a:txBody>
                  <a:tcPr marL="91450" marR="91450" marT="45725" marB="45725" anchor="ctr">
                    <a:lnR w="571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rgbClr val="F2F2F2"/>
                    </a:solidFill>
                  </a:tcPr>
                </a:tc>
                <a:tc>
                  <a:txBody>
                    <a:bodyPr/>
                    <a:lstStyle/>
                    <a:p>
                      <a:pPr marL="0" marR="0" lvl="0" indent="0" algn="ctr" rtl="0">
                        <a:lnSpc>
                          <a:spcPct val="100000"/>
                        </a:lnSpc>
                        <a:spcBef>
                          <a:spcPts val="0"/>
                        </a:spcBef>
                        <a:spcAft>
                          <a:spcPts val="0"/>
                        </a:spcAft>
                        <a:buClr>
                          <a:srgbClr val="3E4646"/>
                        </a:buClr>
                        <a:buSzPts val="1200"/>
                        <a:buFont typeface="Lato"/>
                        <a:buNone/>
                      </a:pPr>
                      <a:r>
                        <a:rPr lang="en-US" sz="1200" b="1" i="0" u="none" strike="noStrike" cap="none">
                          <a:solidFill>
                            <a:srgbClr val="3E4646"/>
                          </a:solidFill>
                          <a:latin typeface="Lato"/>
                          <a:ea typeface="Lato"/>
                          <a:cs typeface="Lato"/>
                          <a:sym typeface="Lato"/>
                        </a:rPr>
                        <a:t>Endeavor</a:t>
                      </a:r>
                      <a:endParaRPr/>
                    </a:p>
                    <a:p>
                      <a:pPr marL="0" marR="0" lvl="0" indent="0" algn="ctr" rtl="0">
                        <a:lnSpc>
                          <a:spcPct val="100000"/>
                        </a:lnSpc>
                        <a:spcBef>
                          <a:spcPts val="0"/>
                        </a:spcBef>
                        <a:spcAft>
                          <a:spcPts val="0"/>
                        </a:spcAft>
                        <a:buClr>
                          <a:srgbClr val="3E4646"/>
                        </a:buClr>
                        <a:buSzPts val="900"/>
                        <a:buFont typeface="Lato"/>
                        <a:buNone/>
                      </a:pPr>
                      <a:r>
                        <a:rPr lang="en-US" sz="900" b="1" i="0" u="none" strike="noStrike" cap="none">
                          <a:solidFill>
                            <a:srgbClr val="3E4646"/>
                          </a:solidFill>
                          <a:latin typeface="Lato"/>
                          <a:ea typeface="Lato"/>
                          <a:cs typeface="Lato"/>
                          <a:sym typeface="Lato"/>
                        </a:rPr>
                        <a:t>STEM Literacy &amp; </a:t>
                      </a:r>
                      <a:endParaRPr/>
                    </a:p>
                    <a:p>
                      <a:pPr marL="0" marR="0" lvl="0" indent="0" algn="ctr" rtl="0">
                        <a:lnSpc>
                          <a:spcPct val="100000"/>
                        </a:lnSpc>
                        <a:spcBef>
                          <a:spcPts val="0"/>
                        </a:spcBef>
                        <a:spcAft>
                          <a:spcPts val="0"/>
                        </a:spcAft>
                        <a:buClr>
                          <a:srgbClr val="3E4646"/>
                        </a:buClr>
                        <a:buSzPts val="900"/>
                        <a:buFont typeface="Lato"/>
                        <a:buNone/>
                      </a:pPr>
                      <a:r>
                        <a:rPr lang="en-US" sz="900" b="1" i="0" u="none" strike="noStrike" cap="none">
                          <a:solidFill>
                            <a:srgbClr val="3E4646"/>
                          </a:solidFill>
                          <a:latin typeface="Lato"/>
                          <a:ea typeface="Lato"/>
                          <a:cs typeface="Lato"/>
                          <a:sym typeface="Lato"/>
                        </a:rPr>
                        <a:t>Career Exploration</a:t>
                      </a:r>
                      <a:endParaRPr/>
                    </a:p>
                    <a:p>
                      <a:pPr marL="0" marR="0" lvl="0" indent="0" algn="ctr" rtl="0">
                        <a:lnSpc>
                          <a:spcPct val="100000"/>
                        </a:lnSpc>
                        <a:spcBef>
                          <a:spcPts val="0"/>
                        </a:spcBef>
                        <a:spcAft>
                          <a:spcPts val="0"/>
                        </a:spcAft>
                        <a:buClr>
                          <a:srgbClr val="3E4646"/>
                        </a:buClr>
                        <a:buSzPts val="800"/>
                        <a:buFont typeface="Lato"/>
                        <a:buNone/>
                      </a:pPr>
                      <a:r>
                        <a:rPr lang="en-US" sz="800" b="0" i="0" u="none" strike="noStrike" cap="none">
                          <a:solidFill>
                            <a:srgbClr val="3E4646"/>
                          </a:solidFill>
                          <a:latin typeface="Lato"/>
                          <a:ea typeface="Lato"/>
                          <a:cs typeface="Lato"/>
                          <a:sym typeface="Lato"/>
                        </a:rPr>
                        <a:t>7–9</a:t>
                      </a:r>
                      <a:r>
                        <a:rPr lang="en-US" sz="800" b="0" i="0" u="none" strike="noStrike" cap="none" baseline="30000">
                          <a:solidFill>
                            <a:srgbClr val="3E4646"/>
                          </a:solidFill>
                          <a:latin typeface="Lato"/>
                          <a:ea typeface="Lato"/>
                          <a:cs typeface="Lato"/>
                          <a:sym typeface="Lato"/>
                        </a:rPr>
                        <a:t>th</a:t>
                      </a:r>
                      <a:r>
                        <a:rPr lang="en-US" sz="800" b="0" i="0" u="none" strike="noStrike" cap="none">
                          <a:solidFill>
                            <a:srgbClr val="3E4646"/>
                          </a:solidFill>
                          <a:latin typeface="Lato"/>
                          <a:ea typeface="Lato"/>
                          <a:cs typeface="Lato"/>
                          <a:sym typeface="Lato"/>
                        </a:rPr>
                        <a:t> Grade</a:t>
                      </a:r>
                      <a:endParaRPr/>
                    </a:p>
                  </a:txBody>
                  <a:tcPr marL="91450" marR="91450" marT="45725" marB="45725" anchor="ctr">
                    <a:lnL w="57150" cap="flat" cmpd="sng">
                      <a:solidFill>
                        <a:schemeClr val="lt1"/>
                      </a:solidFill>
                      <a:prstDash val="solid"/>
                      <a:round/>
                      <a:headEnd type="none" w="sm" len="sm"/>
                      <a:tailEnd type="none" w="sm" len="sm"/>
                    </a:lnL>
                    <a:lnR w="571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rgbClr val="F2F2F2"/>
                    </a:solidFill>
                  </a:tcPr>
                </a:tc>
                <a:tc>
                  <a:txBody>
                    <a:bodyPr/>
                    <a:lstStyle/>
                    <a:p>
                      <a:pPr marL="0" marR="0" lvl="0" indent="0" algn="ctr" rtl="0">
                        <a:spcBef>
                          <a:spcPts val="0"/>
                        </a:spcBef>
                        <a:spcAft>
                          <a:spcPts val="0"/>
                        </a:spcAft>
                        <a:buNone/>
                      </a:pPr>
                      <a:endParaRPr sz="1200" b="1" u="none" strike="noStrike" cap="none">
                        <a:latin typeface="Lato"/>
                        <a:ea typeface="Lato"/>
                        <a:cs typeface="Lato"/>
                        <a:sym typeface="Lato"/>
                      </a:endParaRPr>
                    </a:p>
                  </a:txBody>
                  <a:tcPr marL="91450" marR="91450" marT="45725" marB="45725" anchor="ctr">
                    <a:lnL w="57150" cap="flat" cmpd="sng">
                      <a:solidFill>
                        <a:schemeClr val="lt1"/>
                      </a:solidFill>
                      <a:prstDash val="solid"/>
                      <a:round/>
                      <a:headEnd type="none" w="sm" len="sm"/>
                      <a:tailEnd type="none" w="sm" len="sm"/>
                    </a:lnL>
                    <a:lnR w="571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rgbClr val="F2F2F2"/>
                    </a:solidFill>
                  </a:tcPr>
                </a:tc>
                <a:tc>
                  <a:txBody>
                    <a:bodyPr/>
                    <a:lstStyle/>
                    <a:p>
                      <a:pPr marL="0" marR="0" lvl="0" indent="0" algn="ctr" rtl="0">
                        <a:spcBef>
                          <a:spcPts val="0"/>
                        </a:spcBef>
                        <a:spcAft>
                          <a:spcPts val="0"/>
                        </a:spcAft>
                        <a:buNone/>
                      </a:pPr>
                      <a:endParaRPr sz="1200" b="1" u="none" strike="noStrike" cap="none">
                        <a:latin typeface="Lato"/>
                        <a:ea typeface="Lato"/>
                        <a:cs typeface="Lato"/>
                        <a:sym typeface="Lato"/>
                      </a:endParaRPr>
                    </a:p>
                  </a:txBody>
                  <a:tcPr marL="91450" marR="91450" marT="45725" marB="45725" anchor="ctr">
                    <a:lnL w="57150" cap="flat" cmpd="sng">
                      <a:solidFill>
                        <a:schemeClr val="lt1"/>
                      </a:solidFill>
                      <a:prstDash val="solid"/>
                      <a:round/>
                      <a:headEnd type="none" w="sm" len="sm"/>
                      <a:tailEnd type="none" w="sm" len="sm"/>
                    </a:lnL>
                    <a:lnR w="571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rgbClr val="F2F2F2"/>
                    </a:solidFill>
                  </a:tcPr>
                </a:tc>
                <a:tc>
                  <a:txBody>
                    <a:bodyPr/>
                    <a:lstStyle/>
                    <a:p>
                      <a:pPr marL="0" marR="0" lvl="0" indent="0" algn="ctr" rtl="0">
                        <a:spcBef>
                          <a:spcPts val="0"/>
                        </a:spcBef>
                        <a:spcAft>
                          <a:spcPts val="0"/>
                        </a:spcAft>
                        <a:buNone/>
                      </a:pPr>
                      <a:r>
                        <a:rPr lang="en-US" sz="1200" b="1" u="none" strike="noStrike" cap="none">
                          <a:latin typeface="Lato"/>
                          <a:ea typeface="Lato"/>
                          <a:cs typeface="Lato"/>
                          <a:sym typeface="Lato"/>
                        </a:rPr>
                        <a:t>R</a:t>
                      </a:r>
                      <a:r>
                        <a:rPr lang="en-US" sz="1200" b="1" u="none" strike="noStrike" cap="none" baseline="-25000">
                          <a:latin typeface="Lato"/>
                          <a:ea typeface="Lato"/>
                          <a:cs typeface="Lato"/>
                          <a:sym typeface="Lato"/>
                        </a:rPr>
                        <a:t>x</a:t>
                      </a:r>
                      <a:r>
                        <a:rPr lang="en-US" sz="1200" b="1" u="none" strike="noStrike" cap="none">
                          <a:latin typeface="Lato"/>
                          <a:ea typeface="Lato"/>
                          <a:cs typeface="Lato"/>
                          <a:sym typeface="Lato"/>
                        </a:rPr>
                        <a:t> Drug Abuse Prevention</a:t>
                      </a:r>
                      <a:endParaRPr/>
                    </a:p>
                    <a:p>
                      <a:pPr marL="0" marR="0" lvl="0" indent="0" algn="ctr" rtl="0">
                        <a:lnSpc>
                          <a:spcPct val="100000"/>
                        </a:lnSpc>
                        <a:spcBef>
                          <a:spcPts val="0"/>
                        </a:spcBef>
                        <a:spcAft>
                          <a:spcPts val="0"/>
                        </a:spcAft>
                        <a:buClr>
                          <a:srgbClr val="3E4646"/>
                        </a:buClr>
                        <a:buSzPts val="800"/>
                        <a:buFont typeface="Lato"/>
                        <a:buNone/>
                      </a:pPr>
                      <a:r>
                        <a:rPr lang="en-US" sz="800" b="0" i="0" u="none" strike="noStrike" cap="none">
                          <a:solidFill>
                            <a:srgbClr val="3E4646"/>
                          </a:solidFill>
                          <a:latin typeface="Lato"/>
                          <a:ea typeface="Lato"/>
                          <a:cs typeface="Lato"/>
                          <a:sym typeface="Lato"/>
                        </a:rPr>
                        <a:t>9–12</a:t>
                      </a:r>
                      <a:r>
                        <a:rPr lang="en-US" sz="800" b="0" i="0" u="none" strike="noStrike" cap="none" baseline="30000">
                          <a:solidFill>
                            <a:srgbClr val="3E4646"/>
                          </a:solidFill>
                          <a:latin typeface="Lato"/>
                          <a:ea typeface="Lato"/>
                          <a:cs typeface="Lato"/>
                          <a:sym typeface="Lato"/>
                        </a:rPr>
                        <a:t>th</a:t>
                      </a:r>
                      <a:r>
                        <a:rPr lang="en-US" sz="800" b="0" i="0" u="none" strike="noStrike" cap="none">
                          <a:solidFill>
                            <a:srgbClr val="3E4646"/>
                          </a:solidFill>
                          <a:latin typeface="Lato"/>
                          <a:ea typeface="Lato"/>
                          <a:cs typeface="Lato"/>
                          <a:sym typeface="Lato"/>
                        </a:rPr>
                        <a:t> Grade</a:t>
                      </a:r>
                      <a:endParaRPr/>
                    </a:p>
                  </a:txBody>
                  <a:tcPr marL="91450" marR="91450" marT="45725" marB="45725" anchor="ctr">
                    <a:lnL w="57150" cap="flat" cmpd="sng">
                      <a:solidFill>
                        <a:schemeClr val="lt1"/>
                      </a:solidFill>
                      <a:prstDash val="solid"/>
                      <a:round/>
                      <a:headEnd type="none" w="sm" len="sm"/>
                      <a:tailEnd type="none" w="sm" len="sm"/>
                    </a:lnL>
                    <a:lnR w="571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rgbClr val="F2F2F2"/>
                    </a:solidFill>
                  </a:tcPr>
                </a:tc>
                <a:tc>
                  <a:txBody>
                    <a:bodyPr/>
                    <a:lstStyle/>
                    <a:p>
                      <a:pPr marL="0" marR="0" lvl="0" indent="0" algn="ctr" rtl="0">
                        <a:spcBef>
                          <a:spcPts val="0"/>
                        </a:spcBef>
                        <a:spcAft>
                          <a:spcPts val="0"/>
                        </a:spcAft>
                        <a:buNone/>
                      </a:pPr>
                      <a:endParaRPr sz="1200" b="1" u="none" strike="noStrike" cap="none" dirty="0">
                        <a:latin typeface="Lato"/>
                        <a:ea typeface="Lato"/>
                        <a:cs typeface="Lato"/>
                        <a:sym typeface="Lato"/>
                      </a:endParaRPr>
                    </a:p>
                  </a:txBody>
                  <a:tcPr marL="91450" marR="91450" marT="45725" marB="45725" anchor="ctr">
                    <a:lnL w="57150" cap="flat" cmpd="sng">
                      <a:solidFill>
                        <a:schemeClr val="lt1"/>
                      </a:solidFill>
                      <a:prstDash val="solid"/>
                      <a:round/>
                      <a:headEnd type="none" w="sm" len="sm"/>
                      <a:tailEnd type="none" w="sm" len="sm"/>
                    </a:lnL>
                    <a:lnT w="9525" cap="flat" cmpd="sng">
                      <a:solidFill>
                        <a:srgbClr val="000000">
                          <a:alpha val="0"/>
                        </a:srgbClr>
                      </a:solidFill>
                      <a:prstDash val="solid"/>
                      <a:round/>
                      <a:headEnd type="none" w="sm" len="sm"/>
                      <a:tailEnd type="none" w="sm" len="sm"/>
                    </a:lnT>
                    <a:solidFill>
                      <a:srgbClr val="F2F2F2"/>
                    </a:solidFill>
                  </a:tcPr>
                </a:tc>
                <a:extLst>
                  <a:ext uri="{0D108BD9-81ED-4DB2-BD59-A6C34878D82A}">
                    <a16:rowId xmlns:a16="http://schemas.microsoft.com/office/drawing/2014/main" val="10004"/>
                  </a:ext>
                </a:extLst>
              </a:tr>
            </a:tbl>
          </a:graphicData>
        </a:graphic>
      </p:graphicFrame>
      <p:grpSp>
        <p:nvGrpSpPr>
          <p:cNvPr id="191" name="Shape 191"/>
          <p:cNvGrpSpPr/>
          <p:nvPr/>
        </p:nvGrpSpPr>
        <p:grpSpPr>
          <a:xfrm>
            <a:off x="4580509" y="4763929"/>
            <a:ext cx="3943952" cy="246221"/>
            <a:chOff x="4580509" y="4763929"/>
            <a:chExt cx="3943952" cy="246221"/>
          </a:xfrm>
        </p:grpSpPr>
        <p:sp>
          <p:nvSpPr>
            <p:cNvPr id="192" name="Shape 192"/>
            <p:cNvSpPr/>
            <p:nvPr/>
          </p:nvSpPr>
          <p:spPr>
            <a:xfrm>
              <a:off x="4580509" y="4791560"/>
              <a:ext cx="167524" cy="167524"/>
            </a:xfrm>
            <a:prstGeom prst="rect">
              <a:avLst/>
            </a:prstGeom>
            <a:solidFill>
              <a:srgbClr val="3C464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b="1">
                  <a:solidFill>
                    <a:schemeClr val="lt1"/>
                  </a:solidFill>
                  <a:latin typeface="Lato"/>
                  <a:ea typeface="Lato"/>
                  <a:cs typeface="Lato"/>
                  <a:sym typeface="Lato"/>
                </a:rPr>
                <a:t>e</a:t>
              </a:r>
              <a:endParaRPr/>
            </a:p>
          </p:txBody>
        </p:sp>
        <p:sp>
          <p:nvSpPr>
            <p:cNvPr id="193" name="Shape 193"/>
            <p:cNvSpPr txBox="1"/>
            <p:nvPr/>
          </p:nvSpPr>
          <p:spPr>
            <a:xfrm>
              <a:off x="4704080" y="4763929"/>
              <a:ext cx="1226618"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Lato"/>
                  <a:ea typeface="Lato"/>
                  <a:cs typeface="Lato"/>
                  <a:sym typeface="Lato"/>
                </a:rPr>
                <a:t>Elementary School</a:t>
              </a:r>
              <a:endParaRPr sz="1000">
                <a:solidFill>
                  <a:schemeClr val="dk1"/>
                </a:solidFill>
                <a:latin typeface="Lato"/>
                <a:ea typeface="Lato"/>
                <a:cs typeface="Lato"/>
                <a:sym typeface="Lato"/>
              </a:endParaRPr>
            </a:p>
          </p:txBody>
        </p:sp>
        <p:sp>
          <p:nvSpPr>
            <p:cNvPr id="194" name="Shape 194"/>
            <p:cNvSpPr/>
            <p:nvPr/>
          </p:nvSpPr>
          <p:spPr>
            <a:xfrm>
              <a:off x="6175629" y="4791560"/>
              <a:ext cx="167524" cy="167524"/>
            </a:xfrm>
            <a:prstGeom prst="rect">
              <a:avLst/>
            </a:prstGeom>
            <a:solidFill>
              <a:srgbClr val="3C464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b="1">
                  <a:solidFill>
                    <a:schemeClr val="lt1"/>
                  </a:solidFill>
                  <a:latin typeface="Lato"/>
                  <a:ea typeface="Lato"/>
                  <a:cs typeface="Lato"/>
                  <a:sym typeface="Lato"/>
                </a:rPr>
                <a:t>m</a:t>
              </a:r>
              <a:endParaRPr sz="800" b="1">
                <a:solidFill>
                  <a:schemeClr val="lt1"/>
                </a:solidFill>
                <a:latin typeface="Lato"/>
                <a:ea typeface="Lato"/>
                <a:cs typeface="Lato"/>
                <a:sym typeface="Lato"/>
              </a:endParaRPr>
            </a:p>
          </p:txBody>
        </p:sp>
        <p:sp>
          <p:nvSpPr>
            <p:cNvPr id="195" name="Shape 195"/>
            <p:cNvSpPr txBox="1"/>
            <p:nvPr/>
          </p:nvSpPr>
          <p:spPr>
            <a:xfrm>
              <a:off x="6299200" y="4763929"/>
              <a:ext cx="973343"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Lato"/>
                  <a:ea typeface="Lato"/>
                  <a:cs typeface="Lato"/>
                  <a:sym typeface="Lato"/>
                </a:rPr>
                <a:t>Middle School</a:t>
              </a:r>
              <a:endParaRPr sz="1000">
                <a:solidFill>
                  <a:schemeClr val="dk1"/>
                </a:solidFill>
                <a:latin typeface="Lato"/>
                <a:ea typeface="Lato"/>
                <a:cs typeface="Lato"/>
                <a:sym typeface="Lato"/>
              </a:endParaRPr>
            </a:p>
          </p:txBody>
        </p:sp>
        <p:sp>
          <p:nvSpPr>
            <p:cNvPr id="196" name="Shape 196"/>
            <p:cNvSpPr/>
            <p:nvPr/>
          </p:nvSpPr>
          <p:spPr>
            <a:xfrm>
              <a:off x="7557389" y="4791560"/>
              <a:ext cx="167524" cy="167524"/>
            </a:xfrm>
            <a:prstGeom prst="rect">
              <a:avLst/>
            </a:prstGeom>
            <a:solidFill>
              <a:srgbClr val="3C464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b="1">
                  <a:solidFill>
                    <a:schemeClr val="lt1"/>
                  </a:solidFill>
                  <a:latin typeface="Lato"/>
                  <a:ea typeface="Lato"/>
                  <a:cs typeface="Lato"/>
                  <a:sym typeface="Lato"/>
                </a:rPr>
                <a:t>h</a:t>
              </a:r>
              <a:endParaRPr sz="800" b="1">
                <a:solidFill>
                  <a:schemeClr val="lt1"/>
                </a:solidFill>
                <a:latin typeface="Lato"/>
                <a:ea typeface="Lato"/>
                <a:cs typeface="Lato"/>
                <a:sym typeface="Lato"/>
              </a:endParaRPr>
            </a:p>
          </p:txBody>
        </p:sp>
        <p:sp>
          <p:nvSpPr>
            <p:cNvPr id="197" name="Shape 197"/>
            <p:cNvSpPr txBox="1"/>
            <p:nvPr/>
          </p:nvSpPr>
          <p:spPr>
            <a:xfrm>
              <a:off x="7680960" y="4763929"/>
              <a:ext cx="843501"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Lato"/>
                  <a:ea typeface="Lato"/>
                  <a:cs typeface="Lato"/>
                  <a:sym typeface="Lato"/>
                </a:rPr>
                <a:t>High School</a:t>
              </a:r>
              <a:endParaRPr sz="1000">
                <a:solidFill>
                  <a:schemeClr val="dk1"/>
                </a:solidFill>
                <a:latin typeface="Lato"/>
                <a:ea typeface="Lato"/>
                <a:cs typeface="Lato"/>
                <a:sym typeface="Lato"/>
              </a:endParaRPr>
            </a:p>
          </p:txBody>
        </p:sp>
      </p:grpSp>
      <p:grpSp>
        <p:nvGrpSpPr>
          <p:cNvPr id="198" name="Shape 198"/>
          <p:cNvGrpSpPr/>
          <p:nvPr/>
        </p:nvGrpSpPr>
        <p:grpSpPr>
          <a:xfrm>
            <a:off x="1377537" y="1907507"/>
            <a:ext cx="7328296" cy="2731918"/>
            <a:chOff x="1519776" y="1857342"/>
            <a:chExt cx="7328296" cy="2731918"/>
          </a:xfrm>
        </p:grpSpPr>
        <p:sp>
          <p:nvSpPr>
            <p:cNvPr id="199" name="Shape 199"/>
            <p:cNvSpPr/>
            <p:nvPr/>
          </p:nvSpPr>
          <p:spPr>
            <a:xfrm>
              <a:off x="1527313" y="1868362"/>
              <a:ext cx="167524" cy="167524"/>
            </a:xfrm>
            <a:prstGeom prst="rect">
              <a:avLst/>
            </a:prstGeom>
            <a:solidFill>
              <a:srgbClr val="3C464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b="1">
                  <a:solidFill>
                    <a:schemeClr val="lt1"/>
                  </a:solidFill>
                  <a:latin typeface="Lato"/>
                  <a:ea typeface="Lato"/>
                  <a:cs typeface="Lato"/>
                  <a:sym typeface="Lato"/>
                </a:rPr>
                <a:t>e</a:t>
              </a:r>
              <a:endParaRPr/>
            </a:p>
          </p:txBody>
        </p:sp>
        <p:sp>
          <p:nvSpPr>
            <p:cNvPr id="200" name="Shape 200"/>
            <p:cNvSpPr/>
            <p:nvPr/>
          </p:nvSpPr>
          <p:spPr>
            <a:xfrm>
              <a:off x="8680548" y="1868362"/>
              <a:ext cx="167524" cy="167524"/>
            </a:xfrm>
            <a:prstGeom prst="rect">
              <a:avLst/>
            </a:prstGeom>
            <a:solidFill>
              <a:srgbClr val="3C464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b="1">
                  <a:solidFill>
                    <a:schemeClr val="lt1"/>
                  </a:solidFill>
                  <a:latin typeface="Lato"/>
                  <a:ea typeface="Lato"/>
                  <a:cs typeface="Lato"/>
                  <a:sym typeface="Lato"/>
                </a:rPr>
                <a:t>e</a:t>
              </a:r>
              <a:endParaRPr/>
            </a:p>
          </p:txBody>
        </p:sp>
        <p:sp>
          <p:nvSpPr>
            <p:cNvPr id="201" name="Shape 201"/>
            <p:cNvSpPr/>
            <p:nvPr/>
          </p:nvSpPr>
          <p:spPr>
            <a:xfrm>
              <a:off x="1519776" y="2713737"/>
              <a:ext cx="167524" cy="167524"/>
            </a:xfrm>
            <a:prstGeom prst="rect">
              <a:avLst/>
            </a:prstGeom>
            <a:solidFill>
              <a:srgbClr val="3C464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b="1">
                  <a:solidFill>
                    <a:schemeClr val="lt1"/>
                  </a:solidFill>
                  <a:latin typeface="Lato"/>
                  <a:ea typeface="Lato"/>
                  <a:cs typeface="Lato"/>
                  <a:sym typeface="Lato"/>
                </a:rPr>
                <a:t>m</a:t>
              </a:r>
              <a:endParaRPr sz="800" b="1">
                <a:solidFill>
                  <a:schemeClr val="lt1"/>
                </a:solidFill>
                <a:latin typeface="Lato"/>
                <a:ea typeface="Lato"/>
                <a:cs typeface="Lato"/>
                <a:sym typeface="Lato"/>
              </a:endParaRPr>
            </a:p>
          </p:txBody>
        </p:sp>
        <p:sp>
          <p:nvSpPr>
            <p:cNvPr id="202" name="Shape 202"/>
            <p:cNvSpPr/>
            <p:nvPr/>
          </p:nvSpPr>
          <p:spPr>
            <a:xfrm>
              <a:off x="2948577" y="3582723"/>
              <a:ext cx="167524" cy="167524"/>
            </a:xfrm>
            <a:prstGeom prst="rect">
              <a:avLst/>
            </a:prstGeom>
            <a:solidFill>
              <a:srgbClr val="3C464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b="1">
                  <a:solidFill>
                    <a:schemeClr val="lt1"/>
                  </a:solidFill>
                  <a:latin typeface="Lato"/>
                  <a:ea typeface="Lato"/>
                  <a:cs typeface="Lato"/>
                  <a:sym typeface="Lato"/>
                </a:rPr>
                <a:t>h</a:t>
              </a:r>
              <a:endParaRPr sz="800" b="1">
                <a:solidFill>
                  <a:schemeClr val="lt1"/>
                </a:solidFill>
                <a:latin typeface="Lato"/>
                <a:ea typeface="Lato"/>
                <a:cs typeface="Lato"/>
                <a:sym typeface="Lato"/>
              </a:endParaRPr>
            </a:p>
          </p:txBody>
        </p:sp>
        <p:sp>
          <p:nvSpPr>
            <p:cNvPr id="203" name="Shape 203"/>
            <p:cNvSpPr/>
            <p:nvPr/>
          </p:nvSpPr>
          <p:spPr>
            <a:xfrm>
              <a:off x="2944841" y="2713737"/>
              <a:ext cx="167524" cy="167524"/>
            </a:xfrm>
            <a:prstGeom prst="rect">
              <a:avLst/>
            </a:prstGeom>
            <a:solidFill>
              <a:srgbClr val="3C464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b="1">
                  <a:solidFill>
                    <a:schemeClr val="lt1"/>
                  </a:solidFill>
                  <a:latin typeface="Lato"/>
                  <a:ea typeface="Lato"/>
                  <a:cs typeface="Lato"/>
                  <a:sym typeface="Lato"/>
                </a:rPr>
                <a:t>m</a:t>
              </a:r>
              <a:endParaRPr sz="800" b="1">
                <a:solidFill>
                  <a:schemeClr val="lt1"/>
                </a:solidFill>
                <a:latin typeface="Lato"/>
                <a:ea typeface="Lato"/>
                <a:cs typeface="Lato"/>
                <a:sym typeface="Lato"/>
              </a:endParaRPr>
            </a:p>
          </p:txBody>
        </p:sp>
        <p:sp>
          <p:nvSpPr>
            <p:cNvPr id="204" name="Shape 204"/>
            <p:cNvSpPr/>
            <p:nvPr/>
          </p:nvSpPr>
          <p:spPr>
            <a:xfrm>
              <a:off x="2769822" y="3582723"/>
              <a:ext cx="167524" cy="167524"/>
            </a:xfrm>
            <a:prstGeom prst="rect">
              <a:avLst/>
            </a:prstGeom>
            <a:solidFill>
              <a:srgbClr val="3C464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b="1">
                  <a:solidFill>
                    <a:schemeClr val="lt1"/>
                  </a:solidFill>
                  <a:latin typeface="Lato"/>
                  <a:ea typeface="Lato"/>
                  <a:cs typeface="Lato"/>
                  <a:sym typeface="Lato"/>
                </a:rPr>
                <a:t>m</a:t>
              </a:r>
              <a:endParaRPr sz="800" b="1">
                <a:solidFill>
                  <a:schemeClr val="lt1"/>
                </a:solidFill>
                <a:latin typeface="Lato"/>
                <a:ea typeface="Lato"/>
                <a:cs typeface="Lato"/>
                <a:sym typeface="Lato"/>
              </a:endParaRPr>
            </a:p>
          </p:txBody>
        </p:sp>
        <p:sp>
          <p:nvSpPr>
            <p:cNvPr id="205" name="Shape 205"/>
            <p:cNvSpPr/>
            <p:nvPr/>
          </p:nvSpPr>
          <p:spPr>
            <a:xfrm>
              <a:off x="4374823" y="1868362"/>
              <a:ext cx="167524" cy="167524"/>
            </a:xfrm>
            <a:prstGeom prst="rect">
              <a:avLst/>
            </a:prstGeom>
            <a:solidFill>
              <a:srgbClr val="3C464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b="1">
                  <a:solidFill>
                    <a:schemeClr val="lt1"/>
                  </a:solidFill>
                  <a:latin typeface="Lato"/>
                  <a:ea typeface="Lato"/>
                  <a:cs typeface="Lato"/>
                  <a:sym typeface="Lato"/>
                </a:rPr>
                <a:t>h</a:t>
              </a:r>
              <a:endParaRPr sz="800" b="1">
                <a:solidFill>
                  <a:schemeClr val="lt1"/>
                </a:solidFill>
                <a:latin typeface="Lato"/>
                <a:ea typeface="Lato"/>
                <a:cs typeface="Lato"/>
                <a:sym typeface="Lato"/>
              </a:endParaRPr>
            </a:p>
          </p:txBody>
        </p:sp>
        <p:sp>
          <p:nvSpPr>
            <p:cNvPr id="206" name="Shape 206"/>
            <p:cNvSpPr/>
            <p:nvPr/>
          </p:nvSpPr>
          <p:spPr>
            <a:xfrm>
              <a:off x="4196068" y="1868362"/>
              <a:ext cx="167524" cy="167524"/>
            </a:xfrm>
            <a:prstGeom prst="rect">
              <a:avLst/>
            </a:prstGeom>
            <a:solidFill>
              <a:srgbClr val="3C464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b="1">
                  <a:solidFill>
                    <a:schemeClr val="lt1"/>
                  </a:solidFill>
                  <a:latin typeface="Lato"/>
                  <a:ea typeface="Lato"/>
                  <a:cs typeface="Lato"/>
                  <a:sym typeface="Lato"/>
                </a:rPr>
                <a:t>m</a:t>
              </a:r>
              <a:endParaRPr sz="800" b="1">
                <a:solidFill>
                  <a:schemeClr val="lt1"/>
                </a:solidFill>
                <a:latin typeface="Lato"/>
                <a:ea typeface="Lato"/>
                <a:cs typeface="Lato"/>
                <a:sym typeface="Lato"/>
              </a:endParaRPr>
            </a:p>
          </p:txBody>
        </p:sp>
        <p:sp>
          <p:nvSpPr>
            <p:cNvPr id="207" name="Shape 207"/>
            <p:cNvSpPr/>
            <p:nvPr/>
          </p:nvSpPr>
          <p:spPr>
            <a:xfrm>
              <a:off x="4357111" y="2713737"/>
              <a:ext cx="167524" cy="167524"/>
            </a:xfrm>
            <a:prstGeom prst="rect">
              <a:avLst/>
            </a:prstGeom>
            <a:solidFill>
              <a:srgbClr val="3C464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b="1">
                  <a:solidFill>
                    <a:schemeClr val="lt1"/>
                  </a:solidFill>
                  <a:latin typeface="Lato"/>
                  <a:ea typeface="Lato"/>
                  <a:cs typeface="Lato"/>
                  <a:sym typeface="Lato"/>
                </a:rPr>
                <a:t>h</a:t>
              </a:r>
              <a:endParaRPr sz="800" b="1">
                <a:solidFill>
                  <a:schemeClr val="lt1"/>
                </a:solidFill>
                <a:latin typeface="Lato"/>
                <a:ea typeface="Lato"/>
                <a:cs typeface="Lato"/>
                <a:sym typeface="Lato"/>
              </a:endParaRPr>
            </a:p>
          </p:txBody>
        </p:sp>
        <p:sp>
          <p:nvSpPr>
            <p:cNvPr id="208" name="Shape 208"/>
            <p:cNvSpPr/>
            <p:nvPr/>
          </p:nvSpPr>
          <p:spPr>
            <a:xfrm>
              <a:off x="2948577" y="4421736"/>
              <a:ext cx="167524" cy="167524"/>
            </a:xfrm>
            <a:prstGeom prst="rect">
              <a:avLst/>
            </a:prstGeom>
            <a:solidFill>
              <a:srgbClr val="3C464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b="1">
                  <a:solidFill>
                    <a:schemeClr val="lt1"/>
                  </a:solidFill>
                  <a:latin typeface="Lato"/>
                  <a:ea typeface="Lato"/>
                  <a:cs typeface="Lato"/>
                  <a:sym typeface="Lato"/>
                </a:rPr>
                <a:t>h</a:t>
              </a:r>
              <a:endParaRPr sz="800" b="1">
                <a:solidFill>
                  <a:schemeClr val="lt1"/>
                </a:solidFill>
                <a:latin typeface="Lato"/>
                <a:ea typeface="Lato"/>
                <a:cs typeface="Lato"/>
                <a:sym typeface="Lato"/>
              </a:endParaRPr>
            </a:p>
          </p:txBody>
        </p:sp>
        <p:sp>
          <p:nvSpPr>
            <p:cNvPr id="209" name="Shape 209"/>
            <p:cNvSpPr/>
            <p:nvPr/>
          </p:nvSpPr>
          <p:spPr>
            <a:xfrm>
              <a:off x="2769822" y="4421736"/>
              <a:ext cx="167524" cy="167524"/>
            </a:xfrm>
            <a:prstGeom prst="rect">
              <a:avLst/>
            </a:prstGeom>
            <a:solidFill>
              <a:srgbClr val="3C464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b="1">
                  <a:solidFill>
                    <a:schemeClr val="lt1"/>
                  </a:solidFill>
                  <a:latin typeface="Lato"/>
                  <a:ea typeface="Lato"/>
                  <a:cs typeface="Lato"/>
                  <a:sym typeface="Lato"/>
                </a:rPr>
                <a:t>m</a:t>
              </a:r>
              <a:endParaRPr sz="800" b="1">
                <a:solidFill>
                  <a:schemeClr val="lt1"/>
                </a:solidFill>
                <a:latin typeface="Lato"/>
                <a:ea typeface="Lato"/>
                <a:cs typeface="Lato"/>
                <a:sym typeface="Lato"/>
              </a:endParaRPr>
            </a:p>
          </p:txBody>
        </p:sp>
        <p:sp>
          <p:nvSpPr>
            <p:cNvPr id="210" name="Shape 210"/>
            <p:cNvSpPr/>
            <p:nvPr/>
          </p:nvSpPr>
          <p:spPr>
            <a:xfrm>
              <a:off x="5801764" y="1857342"/>
              <a:ext cx="167524" cy="167524"/>
            </a:xfrm>
            <a:prstGeom prst="rect">
              <a:avLst/>
            </a:prstGeom>
            <a:solidFill>
              <a:srgbClr val="3C464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b="1">
                  <a:solidFill>
                    <a:schemeClr val="lt1"/>
                  </a:solidFill>
                  <a:latin typeface="Lato"/>
                  <a:ea typeface="Lato"/>
                  <a:cs typeface="Lato"/>
                  <a:sym typeface="Lato"/>
                </a:rPr>
                <a:t>h</a:t>
              </a:r>
              <a:endParaRPr sz="800" b="1">
                <a:solidFill>
                  <a:schemeClr val="lt1"/>
                </a:solidFill>
                <a:latin typeface="Lato"/>
                <a:ea typeface="Lato"/>
                <a:cs typeface="Lato"/>
                <a:sym typeface="Lato"/>
              </a:endParaRPr>
            </a:p>
          </p:txBody>
        </p:sp>
        <p:sp>
          <p:nvSpPr>
            <p:cNvPr id="211" name="Shape 211"/>
            <p:cNvSpPr/>
            <p:nvPr/>
          </p:nvSpPr>
          <p:spPr>
            <a:xfrm>
              <a:off x="5623009" y="1857342"/>
              <a:ext cx="167524" cy="167524"/>
            </a:xfrm>
            <a:prstGeom prst="rect">
              <a:avLst/>
            </a:prstGeom>
            <a:solidFill>
              <a:srgbClr val="3C464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b="1">
                  <a:solidFill>
                    <a:schemeClr val="lt1"/>
                  </a:solidFill>
                  <a:latin typeface="Lato"/>
                  <a:ea typeface="Lato"/>
                  <a:cs typeface="Lato"/>
                  <a:sym typeface="Lato"/>
                </a:rPr>
                <a:t>m</a:t>
              </a:r>
              <a:endParaRPr sz="800" b="1">
                <a:solidFill>
                  <a:schemeClr val="lt1"/>
                </a:solidFill>
                <a:latin typeface="Lato"/>
                <a:ea typeface="Lato"/>
                <a:cs typeface="Lato"/>
                <a:sym typeface="Lato"/>
              </a:endParaRPr>
            </a:p>
          </p:txBody>
        </p:sp>
        <p:sp>
          <p:nvSpPr>
            <p:cNvPr id="212" name="Shape 212"/>
            <p:cNvSpPr/>
            <p:nvPr/>
          </p:nvSpPr>
          <p:spPr>
            <a:xfrm>
              <a:off x="2769822" y="2713737"/>
              <a:ext cx="167524" cy="167524"/>
            </a:xfrm>
            <a:prstGeom prst="rect">
              <a:avLst/>
            </a:prstGeom>
            <a:solidFill>
              <a:srgbClr val="3C464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b="1">
                  <a:solidFill>
                    <a:schemeClr val="lt1"/>
                  </a:solidFill>
                  <a:latin typeface="Lato"/>
                  <a:ea typeface="Lato"/>
                  <a:cs typeface="Lato"/>
                  <a:sym typeface="Lato"/>
                </a:rPr>
                <a:t>e</a:t>
              </a:r>
              <a:endParaRPr/>
            </a:p>
          </p:txBody>
        </p:sp>
        <p:sp>
          <p:nvSpPr>
            <p:cNvPr id="213" name="Shape 213"/>
            <p:cNvSpPr/>
            <p:nvPr/>
          </p:nvSpPr>
          <p:spPr>
            <a:xfrm>
              <a:off x="1519776" y="3556766"/>
              <a:ext cx="167524" cy="167524"/>
            </a:xfrm>
            <a:prstGeom prst="rect">
              <a:avLst/>
            </a:prstGeom>
            <a:solidFill>
              <a:srgbClr val="3C464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b="1">
                  <a:solidFill>
                    <a:schemeClr val="lt1"/>
                  </a:solidFill>
                  <a:latin typeface="Lato"/>
                  <a:ea typeface="Lato"/>
                  <a:cs typeface="Lato"/>
                  <a:sym typeface="Lato"/>
                </a:rPr>
                <a:t>h</a:t>
              </a:r>
              <a:endParaRPr sz="800" b="1">
                <a:solidFill>
                  <a:schemeClr val="lt1"/>
                </a:solidFill>
                <a:latin typeface="Lato"/>
                <a:ea typeface="Lato"/>
                <a:cs typeface="Lato"/>
                <a:sym typeface="Lato"/>
              </a:endParaRPr>
            </a:p>
          </p:txBody>
        </p:sp>
        <p:sp>
          <p:nvSpPr>
            <p:cNvPr id="214" name="Shape 214"/>
            <p:cNvSpPr/>
            <p:nvPr/>
          </p:nvSpPr>
          <p:spPr>
            <a:xfrm>
              <a:off x="2944841" y="1868362"/>
              <a:ext cx="167524" cy="167524"/>
            </a:xfrm>
            <a:prstGeom prst="rect">
              <a:avLst/>
            </a:prstGeom>
            <a:solidFill>
              <a:srgbClr val="3C464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b="1">
                  <a:solidFill>
                    <a:schemeClr val="lt1"/>
                  </a:solidFill>
                  <a:latin typeface="Lato"/>
                  <a:ea typeface="Lato"/>
                  <a:cs typeface="Lato"/>
                  <a:sym typeface="Lato"/>
                </a:rPr>
                <a:t>m</a:t>
              </a:r>
              <a:endParaRPr sz="800" b="1">
                <a:solidFill>
                  <a:schemeClr val="lt1"/>
                </a:solidFill>
                <a:latin typeface="Lato"/>
                <a:ea typeface="Lato"/>
                <a:cs typeface="Lato"/>
                <a:sym typeface="Lato"/>
              </a:endParaRPr>
            </a:p>
          </p:txBody>
        </p:sp>
        <p:sp>
          <p:nvSpPr>
            <p:cNvPr id="215" name="Shape 215"/>
            <p:cNvSpPr/>
            <p:nvPr/>
          </p:nvSpPr>
          <p:spPr>
            <a:xfrm>
              <a:off x="2769822" y="1868362"/>
              <a:ext cx="167524" cy="167524"/>
            </a:xfrm>
            <a:prstGeom prst="rect">
              <a:avLst/>
            </a:prstGeom>
            <a:solidFill>
              <a:srgbClr val="3C464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b="1">
                  <a:solidFill>
                    <a:schemeClr val="lt1"/>
                  </a:solidFill>
                  <a:latin typeface="Lato"/>
                  <a:ea typeface="Lato"/>
                  <a:cs typeface="Lato"/>
                  <a:sym typeface="Lato"/>
                </a:rPr>
                <a:t>e</a:t>
              </a:r>
              <a:endParaRPr/>
            </a:p>
          </p:txBody>
        </p:sp>
        <p:sp>
          <p:nvSpPr>
            <p:cNvPr id="216" name="Shape 216"/>
            <p:cNvSpPr/>
            <p:nvPr/>
          </p:nvSpPr>
          <p:spPr>
            <a:xfrm>
              <a:off x="7232026" y="4421736"/>
              <a:ext cx="167524" cy="167524"/>
            </a:xfrm>
            <a:prstGeom prst="rect">
              <a:avLst/>
            </a:prstGeom>
            <a:solidFill>
              <a:srgbClr val="3C464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b="1">
                  <a:solidFill>
                    <a:schemeClr val="lt1"/>
                  </a:solidFill>
                  <a:latin typeface="Lato"/>
                  <a:ea typeface="Lato"/>
                  <a:cs typeface="Lato"/>
                  <a:sym typeface="Lato"/>
                </a:rPr>
                <a:t>h</a:t>
              </a:r>
              <a:endParaRPr sz="800" b="1">
                <a:solidFill>
                  <a:schemeClr val="lt1"/>
                </a:solidFill>
                <a:latin typeface="Lato"/>
                <a:ea typeface="Lato"/>
                <a:cs typeface="Lato"/>
                <a:sym typeface="Lato"/>
              </a:endParaRPr>
            </a:p>
          </p:txBody>
        </p:sp>
      </p:grpSp>
      <p:sp>
        <p:nvSpPr>
          <p:cNvPr id="217" name="Shape 217"/>
          <p:cNvSpPr/>
          <p:nvPr/>
        </p:nvSpPr>
        <p:spPr>
          <a:xfrm>
            <a:off x="7086051" y="1918527"/>
            <a:ext cx="167524" cy="167524"/>
          </a:xfrm>
          <a:prstGeom prst="rect">
            <a:avLst/>
          </a:prstGeom>
          <a:solidFill>
            <a:srgbClr val="3C464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b="1">
                <a:solidFill>
                  <a:schemeClr val="lt1"/>
                </a:solidFill>
                <a:latin typeface="Lato"/>
                <a:ea typeface="Lato"/>
                <a:cs typeface="Lato"/>
                <a:sym typeface="Lato"/>
              </a:rPr>
              <a:t>m</a:t>
            </a:r>
            <a:endParaRPr sz="800" b="1">
              <a:solidFill>
                <a:schemeClr val="lt1"/>
              </a:solidFill>
              <a:latin typeface="Lato"/>
              <a:ea typeface="Lato"/>
              <a:cs typeface="Lato"/>
              <a:sym typeface="Lato"/>
            </a:endParaRPr>
          </a:p>
        </p:txBody>
      </p:sp>
      <p:sp>
        <p:nvSpPr>
          <p:cNvPr id="218" name="Shape 218"/>
          <p:cNvSpPr/>
          <p:nvPr/>
        </p:nvSpPr>
        <p:spPr>
          <a:xfrm>
            <a:off x="6911032" y="1918527"/>
            <a:ext cx="167524" cy="167524"/>
          </a:xfrm>
          <a:prstGeom prst="rect">
            <a:avLst/>
          </a:prstGeom>
          <a:solidFill>
            <a:srgbClr val="3C464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b="1">
                <a:solidFill>
                  <a:schemeClr val="lt1"/>
                </a:solidFill>
                <a:latin typeface="Lato"/>
                <a:ea typeface="Lato"/>
                <a:cs typeface="Lato"/>
                <a:sym typeface="Lato"/>
              </a:rPr>
              <a:t>e</a:t>
            </a:r>
            <a:endParaRPr/>
          </a:p>
        </p:txBody>
      </p:sp>
      <p:sp>
        <p:nvSpPr>
          <p:cNvPr id="219" name="Shape 219"/>
          <p:cNvSpPr/>
          <p:nvPr/>
        </p:nvSpPr>
        <p:spPr>
          <a:xfrm>
            <a:off x="7089787" y="2771003"/>
            <a:ext cx="167524" cy="167524"/>
          </a:xfrm>
          <a:prstGeom prst="rect">
            <a:avLst/>
          </a:prstGeom>
          <a:solidFill>
            <a:srgbClr val="3C464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b="1">
                <a:solidFill>
                  <a:schemeClr val="lt1"/>
                </a:solidFill>
                <a:latin typeface="Lato"/>
                <a:ea typeface="Lato"/>
                <a:cs typeface="Lato"/>
                <a:sym typeface="Lato"/>
              </a:rPr>
              <a:t>h</a:t>
            </a:r>
            <a:endParaRPr sz="800" b="1">
              <a:solidFill>
                <a:schemeClr val="lt1"/>
              </a:solidFill>
              <a:latin typeface="Lato"/>
              <a:ea typeface="Lato"/>
              <a:cs typeface="Lato"/>
              <a:sym typeface="Lato"/>
            </a:endParaRPr>
          </a:p>
        </p:txBody>
      </p:sp>
      <p:sp>
        <p:nvSpPr>
          <p:cNvPr id="220" name="Shape 220"/>
          <p:cNvSpPr/>
          <p:nvPr/>
        </p:nvSpPr>
        <p:spPr>
          <a:xfrm>
            <a:off x="6911032" y="2771003"/>
            <a:ext cx="167524" cy="167524"/>
          </a:xfrm>
          <a:prstGeom prst="rect">
            <a:avLst/>
          </a:prstGeom>
          <a:solidFill>
            <a:srgbClr val="3C464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b="1">
                <a:solidFill>
                  <a:schemeClr val="lt1"/>
                </a:solidFill>
                <a:latin typeface="Lato"/>
                <a:ea typeface="Lato"/>
                <a:cs typeface="Lato"/>
                <a:sym typeface="Lato"/>
              </a:rPr>
              <a:t>m</a:t>
            </a:r>
            <a:endParaRPr sz="800" b="1">
              <a:solidFill>
                <a:schemeClr val="lt1"/>
              </a:solidFill>
              <a:latin typeface="Lato"/>
              <a:ea typeface="Lato"/>
              <a:cs typeface="Lato"/>
              <a:sym typeface="Lato"/>
            </a:endParaRPr>
          </a:p>
        </p:txBody>
      </p:sp>
      <p:sp>
        <p:nvSpPr>
          <p:cNvPr id="221" name="Shape 221"/>
          <p:cNvSpPr/>
          <p:nvPr/>
        </p:nvSpPr>
        <p:spPr>
          <a:xfrm>
            <a:off x="7089787" y="3632654"/>
            <a:ext cx="167524" cy="167524"/>
          </a:xfrm>
          <a:prstGeom prst="rect">
            <a:avLst/>
          </a:prstGeom>
          <a:solidFill>
            <a:srgbClr val="3C464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b="1">
                <a:solidFill>
                  <a:schemeClr val="lt1"/>
                </a:solidFill>
                <a:latin typeface="Lato"/>
                <a:ea typeface="Lato"/>
                <a:cs typeface="Lato"/>
                <a:sym typeface="Lato"/>
              </a:rPr>
              <a:t>h</a:t>
            </a:r>
            <a:endParaRPr sz="800" b="1">
              <a:solidFill>
                <a:schemeClr val="lt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257961" y="1200150"/>
            <a:ext cx="8428839" cy="3394473"/>
          </a:xfrm>
          <a:prstGeom prst="rect">
            <a:avLst/>
          </a:prstGeom>
          <a:noFill/>
          <a:ln>
            <a:noFill/>
          </a:ln>
        </p:spPr>
        <p:txBody>
          <a:bodyPr spcFirstLastPara="1" wrap="square" lIns="81625" tIns="40800" rIns="81625" bIns="40800" anchor="t" anchorCtr="0">
            <a:noAutofit/>
          </a:bodyPr>
          <a:lstStyle/>
          <a:p>
            <a:pPr marL="306146" marR="0" lvl="0" indent="-121996" algn="l" rtl="0">
              <a:spcBef>
                <a:spcPts val="0"/>
              </a:spcBef>
              <a:spcAft>
                <a:spcPts val="0"/>
              </a:spcAft>
              <a:buClr>
                <a:srgbClr val="515859"/>
              </a:buClr>
              <a:buSzPts val="2900"/>
              <a:buFont typeface="Arial"/>
              <a:buNone/>
            </a:pPr>
            <a:r>
              <a:rPr lang="en-US" u="sng">
                <a:solidFill>
                  <a:schemeClr val="hlink"/>
                </a:solidFill>
                <a:hlinkClick r:id="rId3"/>
              </a:rPr>
              <a:t>FutureSmart</a:t>
            </a:r>
            <a:endParaRPr/>
          </a:p>
          <a:p>
            <a:pPr marL="0" marR="0" lvl="0" indent="0" algn="l" rtl="0">
              <a:spcBef>
                <a:spcPts val="0"/>
              </a:spcBef>
              <a:spcAft>
                <a:spcPts val="0"/>
              </a:spcAft>
              <a:buClr>
                <a:srgbClr val="515859"/>
              </a:buClr>
              <a:buSzPts val="2900"/>
              <a:buFont typeface="Arial"/>
              <a:buNone/>
            </a:pPr>
            <a:r>
              <a:rPr lang="en-US" u="sng">
                <a:solidFill>
                  <a:schemeClr val="accent6"/>
                </a:solidFill>
              </a:rPr>
              <a:t>Every Course:</a:t>
            </a:r>
            <a:endParaRPr>
              <a:solidFill>
                <a:schemeClr val="accent6"/>
              </a:solidFill>
            </a:endParaRPr>
          </a:p>
          <a:p>
            <a:pPr marL="457200" marR="0" lvl="0" indent="-381000" algn="l" rtl="0">
              <a:spcBef>
                <a:spcPts val="0"/>
              </a:spcBef>
              <a:spcAft>
                <a:spcPts val="0"/>
              </a:spcAft>
              <a:buSzPts val="2400"/>
              <a:buChar char="•"/>
            </a:pPr>
            <a:r>
              <a:rPr lang="en-US" sz="2400">
                <a:latin typeface="Lato"/>
                <a:ea typeface="Lato"/>
                <a:cs typeface="Lato"/>
                <a:sym typeface="Lato"/>
              </a:rPr>
              <a:t>Quick and Easy Setup</a:t>
            </a:r>
            <a:endParaRPr sz="2400">
              <a:latin typeface="Lato"/>
              <a:ea typeface="Lato"/>
              <a:cs typeface="Lato"/>
              <a:sym typeface="Lato"/>
            </a:endParaRPr>
          </a:p>
          <a:p>
            <a:pPr marL="457200" marR="0" lvl="0" indent="-381000" algn="l" rtl="0">
              <a:spcBef>
                <a:spcPts val="0"/>
              </a:spcBef>
              <a:spcAft>
                <a:spcPts val="0"/>
              </a:spcAft>
              <a:buSzPts val="2400"/>
              <a:buChar char="•"/>
            </a:pPr>
            <a:r>
              <a:rPr lang="en-US" sz="2400">
                <a:latin typeface="Lato"/>
                <a:ea typeface="Lato"/>
                <a:cs typeface="Lato"/>
                <a:sym typeface="Lato"/>
              </a:rPr>
              <a:t>Resources</a:t>
            </a:r>
            <a:endParaRPr sz="2400">
              <a:latin typeface="Lato"/>
              <a:ea typeface="Lato"/>
              <a:cs typeface="Lato"/>
              <a:sym typeface="Lato"/>
            </a:endParaRPr>
          </a:p>
          <a:p>
            <a:pPr marL="457200" marR="0" lvl="0" indent="-381000" algn="l" rtl="0">
              <a:spcBef>
                <a:spcPts val="0"/>
              </a:spcBef>
              <a:spcAft>
                <a:spcPts val="0"/>
              </a:spcAft>
              <a:buSzPts val="2400"/>
              <a:buChar char="•"/>
            </a:pPr>
            <a:r>
              <a:rPr lang="en-US" sz="2400">
                <a:latin typeface="Lato"/>
                <a:ea typeface="Lato"/>
                <a:cs typeface="Lato"/>
                <a:sym typeface="Lato"/>
              </a:rPr>
              <a:t>30 minute standalone modules</a:t>
            </a:r>
            <a:endParaRPr sz="2400">
              <a:latin typeface="Lato"/>
              <a:ea typeface="Lato"/>
              <a:cs typeface="Lato"/>
              <a:sym typeface="Lato"/>
            </a:endParaRPr>
          </a:p>
          <a:p>
            <a:pPr marL="457200" marR="0" lvl="0" indent="-381000" algn="l" rtl="0">
              <a:spcBef>
                <a:spcPts val="0"/>
              </a:spcBef>
              <a:spcAft>
                <a:spcPts val="0"/>
              </a:spcAft>
              <a:buSzPts val="2400"/>
              <a:buChar char="•"/>
            </a:pPr>
            <a:r>
              <a:rPr lang="en-US" sz="2400">
                <a:latin typeface="Lato"/>
                <a:ea typeface="Lato"/>
                <a:cs typeface="Lato"/>
                <a:sym typeface="Lato"/>
              </a:rPr>
              <a:t>Standards Aligned</a:t>
            </a:r>
            <a:endParaRPr sz="2400">
              <a:latin typeface="Lato"/>
              <a:ea typeface="Lato"/>
              <a:cs typeface="Lato"/>
              <a:sym typeface="Lato"/>
            </a:endParaRPr>
          </a:p>
          <a:p>
            <a:pPr marL="0" marR="0" lvl="0" indent="0" algn="l" rtl="0">
              <a:spcBef>
                <a:spcPts val="0"/>
              </a:spcBef>
              <a:spcAft>
                <a:spcPts val="0"/>
              </a:spcAft>
              <a:buClr>
                <a:srgbClr val="515859"/>
              </a:buClr>
              <a:buSzPts val="2900"/>
              <a:buFont typeface="Arial"/>
              <a:buNone/>
            </a:pPr>
            <a:endParaRPr/>
          </a:p>
        </p:txBody>
      </p:sp>
      <p:sp>
        <p:nvSpPr>
          <p:cNvPr id="227" name="Shape 227"/>
          <p:cNvSpPr txBox="1">
            <a:spLocks noGrp="1"/>
          </p:cNvSpPr>
          <p:nvPr>
            <p:ph type="title"/>
          </p:nvPr>
        </p:nvSpPr>
        <p:spPr>
          <a:xfrm>
            <a:off x="257960" y="457883"/>
            <a:ext cx="8428839" cy="6587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15859"/>
              </a:buClr>
              <a:buSzPts val="3600"/>
              <a:buFont typeface="Lato Black"/>
              <a:buNone/>
            </a:pPr>
            <a:r>
              <a:rPr lang="en-US"/>
              <a:t>Course Details</a:t>
            </a:r>
            <a:endParaRPr sz="3600" b="0" i="0" u="none" strike="noStrike" cap="none">
              <a:solidFill>
                <a:srgbClr val="515859"/>
              </a:solidFill>
              <a:latin typeface="Lato Black"/>
              <a:ea typeface="Lato Black"/>
              <a:cs typeface="Lato Black"/>
              <a:sym typeface="Lato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ctrTitle"/>
          </p:nvPr>
        </p:nvSpPr>
        <p:spPr>
          <a:xfrm>
            <a:off x="897479" y="1721140"/>
            <a:ext cx="2957400" cy="213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C3407"/>
              </a:buClr>
              <a:buSzPts val="3600"/>
              <a:buFont typeface="Lato Black"/>
              <a:buNone/>
            </a:pPr>
            <a:r>
              <a:rPr lang="en-US"/>
              <a:t>Feedback</a:t>
            </a:r>
            <a:endParaRPr sz="3600" b="0" i="0" u="none" strike="noStrike" cap="none">
              <a:solidFill>
                <a:srgbClr val="FC3407"/>
              </a:solidFill>
              <a:latin typeface="Lato Black"/>
              <a:ea typeface="Lato Black"/>
              <a:cs typeface="Lato Black"/>
              <a:sym typeface="Lato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257961" y="491336"/>
            <a:ext cx="8229600" cy="85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2400"/>
              <a:t>Teachers Love EverFi!</a:t>
            </a:r>
            <a:endParaRPr sz="2400"/>
          </a:p>
        </p:txBody>
      </p:sp>
      <p:sp>
        <p:nvSpPr>
          <p:cNvPr id="239" name="Shape 239"/>
          <p:cNvSpPr txBox="1"/>
          <p:nvPr/>
        </p:nvSpPr>
        <p:spPr>
          <a:xfrm>
            <a:off x="410350" y="3139725"/>
            <a:ext cx="8077200" cy="1369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t>“It’s going good - [the students] told me today when they left ‘[K.C.], this is actually fun!’ ha!! I feel like it is age appropriate and making them think.” - K.C. Schroeder Middle School, Grand Forks ND</a:t>
            </a:r>
            <a:endParaRPr/>
          </a:p>
          <a:p>
            <a:pPr marL="0" lvl="0" indent="0">
              <a:spcBef>
                <a:spcPts val="0"/>
              </a:spcBef>
              <a:spcAft>
                <a:spcPts val="0"/>
              </a:spcAft>
              <a:buNone/>
            </a:pPr>
            <a:endParaRPr/>
          </a:p>
          <a:p>
            <a:pPr marL="0" lvl="0" indent="0">
              <a:spcBef>
                <a:spcPts val="0"/>
              </a:spcBef>
              <a:spcAft>
                <a:spcPts val="0"/>
              </a:spcAft>
              <a:buNone/>
            </a:pPr>
            <a:r>
              <a:rPr lang="en-US"/>
              <a:t>“It was exciting and the kids are thoroughly impressed (some times not easy to impress fifth graders)!” - L.F., Lewis and Clark Elementary, Missoula MT</a:t>
            </a:r>
            <a:endParaRPr/>
          </a:p>
          <a:p>
            <a:pPr marL="0" lvl="0" indent="0">
              <a:spcBef>
                <a:spcPts val="0"/>
              </a:spcBef>
              <a:spcAft>
                <a:spcPts val="0"/>
              </a:spcAft>
              <a:buNone/>
            </a:pPr>
            <a:endParaRPr/>
          </a:p>
        </p:txBody>
      </p:sp>
      <p:sp>
        <p:nvSpPr>
          <p:cNvPr id="240" name="Shape 240"/>
          <p:cNvSpPr txBox="1">
            <a:spLocks noGrp="1"/>
          </p:cNvSpPr>
          <p:nvPr>
            <p:ph type="title"/>
          </p:nvPr>
        </p:nvSpPr>
        <p:spPr>
          <a:xfrm>
            <a:off x="257950" y="2591554"/>
            <a:ext cx="8229600" cy="548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400"/>
              <a:t>Students Love EverFi!</a:t>
            </a:r>
            <a:endParaRPr sz="2400"/>
          </a:p>
        </p:txBody>
      </p:sp>
      <p:sp>
        <p:nvSpPr>
          <p:cNvPr id="241" name="Shape 241"/>
          <p:cNvSpPr txBox="1"/>
          <p:nvPr/>
        </p:nvSpPr>
        <p:spPr>
          <a:xfrm>
            <a:off x="410350" y="1141400"/>
            <a:ext cx="8229600" cy="1369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a:t>“This is so much more than I thought we were getting!” - I.W., Bench Elementary School, Billings MT</a:t>
            </a:r>
            <a:endParaRPr/>
          </a:p>
          <a:p>
            <a:pPr marL="0" lvl="0" indent="0" rtl="0">
              <a:spcBef>
                <a:spcPts val="0"/>
              </a:spcBef>
              <a:spcAft>
                <a:spcPts val="0"/>
              </a:spcAft>
              <a:buNone/>
            </a:pPr>
            <a:endParaRPr/>
          </a:p>
          <a:p>
            <a:pPr marL="0" lvl="0" indent="0" rtl="0">
              <a:spcBef>
                <a:spcPts val="0"/>
              </a:spcBef>
              <a:spcAft>
                <a:spcPts val="0"/>
              </a:spcAft>
              <a:buNone/>
            </a:pPr>
            <a:r>
              <a:rPr lang="en-US"/>
              <a:t>“Sometimes something comes along, and you think ‘oh, yes, I am definitely going to use this!’ EverFi is one of those things!” - C.D., Bench Elementary School, Billings MT</a:t>
            </a:r>
            <a:endParaRPr/>
          </a:p>
          <a:p>
            <a:pPr marL="0" lvl="0" indent="0" rtl="0">
              <a:spcBef>
                <a:spcPts val="0"/>
              </a:spcBef>
              <a:spcAft>
                <a:spcPts val="0"/>
              </a:spcAft>
              <a:buNone/>
            </a:pPr>
            <a:endParaRPr/>
          </a:p>
          <a:p>
            <a:pPr marL="0" lvl="0" indent="0" rtl="0">
              <a:spcBef>
                <a:spcPts val="0"/>
              </a:spcBef>
              <a:spcAft>
                <a:spcPts val="0"/>
              </a:spcAft>
              <a:buNone/>
            </a:pPr>
            <a:r>
              <a:rPr lang="en-US"/>
              <a:t>“It is so easy to use, and the kids really enjoy it!” - M.T., Lakes Magnet Middle School, Coeur d’Alene ID</a:t>
            </a:r>
            <a:endParaRPr/>
          </a:p>
          <a:p>
            <a:pPr marL="0" lvl="0" indent="0"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533400" y="1276350"/>
            <a:ext cx="4800600" cy="3255104"/>
          </a:xfrm>
          <a:prstGeom prst="rect">
            <a:avLst/>
          </a:prstGeom>
          <a:noFill/>
          <a:ln>
            <a:noFill/>
          </a:ln>
        </p:spPr>
        <p:txBody>
          <a:bodyPr spcFirstLastPara="1" wrap="square" lIns="81625" tIns="40800" rIns="81625" bIns="40800" anchor="t" anchorCtr="0">
            <a:noAutofit/>
          </a:bodyPr>
          <a:lstStyle/>
          <a:p>
            <a:pPr marL="0" marR="0" lvl="0" indent="0" algn="l" rtl="0">
              <a:spcBef>
                <a:spcPts val="0"/>
              </a:spcBef>
              <a:spcAft>
                <a:spcPts val="0"/>
              </a:spcAft>
              <a:buClr>
                <a:srgbClr val="929494"/>
              </a:buClr>
              <a:buSzPts val="2300"/>
              <a:buFont typeface="Arial"/>
              <a:buNone/>
            </a:pPr>
            <a:r>
              <a:rPr lang="en-US" sz="2300" b="1" i="0" u="none" strike="noStrike" cap="none">
                <a:solidFill>
                  <a:srgbClr val="929494"/>
                </a:solidFill>
                <a:latin typeface="Lato"/>
                <a:ea typeface="Lato"/>
                <a:cs typeface="Lato"/>
                <a:sym typeface="Lato"/>
              </a:rPr>
              <a:t>"I use EVERFI resources because they put </a:t>
            </a:r>
            <a:r>
              <a:rPr lang="en-US" sz="2300" b="1" i="0" u="none" strike="noStrike" cap="none">
                <a:solidFill>
                  <a:srgbClr val="FC3407"/>
                </a:solidFill>
                <a:latin typeface="Lato"/>
                <a:ea typeface="Lato"/>
                <a:cs typeface="Lato"/>
                <a:sym typeface="Lato"/>
              </a:rPr>
              <a:t>real life scenarios </a:t>
            </a:r>
            <a:r>
              <a:rPr lang="en-US" sz="2300" b="1" i="0" u="none" strike="noStrike" cap="none">
                <a:solidFill>
                  <a:srgbClr val="929494"/>
                </a:solidFill>
                <a:latin typeface="Lato"/>
                <a:ea typeface="Lato"/>
                <a:cs typeface="Lato"/>
                <a:sym typeface="Lato"/>
              </a:rPr>
              <a:t>in an educational context. My students can learn at their own pace, and are </a:t>
            </a:r>
            <a:r>
              <a:rPr lang="en-US" sz="2300" b="1" i="0" u="none" strike="noStrike" cap="none">
                <a:solidFill>
                  <a:srgbClr val="FC3407"/>
                </a:solidFill>
                <a:latin typeface="Lato"/>
                <a:ea typeface="Lato"/>
                <a:cs typeface="Lato"/>
                <a:sym typeface="Lato"/>
              </a:rPr>
              <a:t>fully engaged </a:t>
            </a:r>
            <a:r>
              <a:rPr lang="en-US" sz="2300" b="1" i="0" u="none" strike="noStrike" cap="none">
                <a:solidFill>
                  <a:srgbClr val="929494"/>
                </a:solidFill>
                <a:latin typeface="Lato"/>
                <a:ea typeface="Lato"/>
                <a:cs typeface="Lato"/>
                <a:sym typeface="Lato"/>
              </a:rPr>
              <a:t>in the program. The units I teach are enhanced by the modules and I can monitor all their progress with a few mouse clicks."</a:t>
            </a:r>
            <a:endParaRPr sz="2300" b="1" i="0" u="none" strike="noStrike" cap="none">
              <a:solidFill>
                <a:srgbClr val="2E3434"/>
              </a:solidFill>
              <a:latin typeface="Lato"/>
              <a:ea typeface="Lato"/>
              <a:cs typeface="Lato"/>
              <a:sym typeface="Lato"/>
            </a:endParaRPr>
          </a:p>
        </p:txBody>
      </p:sp>
      <p:sp>
        <p:nvSpPr>
          <p:cNvPr id="247" name="Shape 247"/>
          <p:cNvSpPr/>
          <p:nvPr/>
        </p:nvSpPr>
        <p:spPr>
          <a:xfrm>
            <a:off x="6099830" y="3525619"/>
            <a:ext cx="2091067"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rgbClr val="515859"/>
                </a:solidFill>
                <a:latin typeface="Lato Light"/>
                <a:ea typeface="Lato Light"/>
                <a:cs typeface="Lato Light"/>
                <a:sym typeface="Lato Light"/>
              </a:rPr>
              <a:t>Eileen Lennon</a:t>
            </a:r>
            <a:endParaRPr/>
          </a:p>
          <a:p>
            <a:pPr marL="0" marR="0" lvl="0" indent="0" algn="ctr" rtl="0">
              <a:spcBef>
                <a:spcPts val="0"/>
              </a:spcBef>
              <a:spcAft>
                <a:spcPts val="0"/>
              </a:spcAft>
              <a:buNone/>
            </a:pPr>
            <a:r>
              <a:rPr lang="en-US" sz="1200">
                <a:solidFill>
                  <a:srgbClr val="515859"/>
                </a:solidFill>
                <a:latin typeface="Lato Light"/>
                <a:ea typeface="Lato Light"/>
                <a:cs typeface="Lato Light"/>
                <a:sym typeface="Lato Light"/>
              </a:rPr>
              <a:t>Technology Educator</a:t>
            </a:r>
            <a:endParaRPr/>
          </a:p>
          <a:p>
            <a:pPr marL="0" marR="0" lvl="0" indent="0" algn="ctr" rtl="0">
              <a:spcBef>
                <a:spcPts val="0"/>
              </a:spcBef>
              <a:spcAft>
                <a:spcPts val="0"/>
              </a:spcAft>
              <a:buNone/>
            </a:pPr>
            <a:r>
              <a:rPr lang="en-US" sz="1200">
                <a:solidFill>
                  <a:srgbClr val="515859"/>
                </a:solidFill>
                <a:latin typeface="Lato Light"/>
                <a:ea typeface="Lato Light"/>
                <a:cs typeface="Lato Light"/>
                <a:sym typeface="Lato Light"/>
              </a:rPr>
              <a:t>New York City Public Schools</a:t>
            </a:r>
            <a:endParaRPr sz="1200">
              <a:solidFill>
                <a:srgbClr val="515859"/>
              </a:solidFill>
              <a:latin typeface="Lato Light"/>
              <a:ea typeface="Lato Light"/>
              <a:cs typeface="Lato Light"/>
              <a:sym typeface="Lato Light"/>
            </a:endParaRPr>
          </a:p>
        </p:txBody>
      </p:sp>
      <p:cxnSp>
        <p:nvCxnSpPr>
          <p:cNvPr id="248" name="Shape 248"/>
          <p:cNvCxnSpPr/>
          <p:nvPr/>
        </p:nvCxnSpPr>
        <p:spPr>
          <a:xfrm>
            <a:off x="5562600" y="1352550"/>
            <a:ext cx="0" cy="2743200"/>
          </a:xfrm>
          <a:prstGeom prst="straightConnector1">
            <a:avLst/>
          </a:prstGeom>
          <a:noFill/>
          <a:ln w="25400" cap="flat" cmpd="sng">
            <a:solidFill>
              <a:srgbClr val="CCCCCC"/>
            </a:solidFill>
            <a:prstDash val="solid"/>
            <a:round/>
            <a:headEnd type="none" w="sm" len="sm"/>
            <a:tailEnd type="none" w="sm" len="sm"/>
          </a:ln>
        </p:spPr>
      </p:cxnSp>
      <p:pic>
        <p:nvPicPr>
          <p:cNvPr id="249" name="Shape 249" descr="Eileen Lennon.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19801" y="1383030"/>
            <a:ext cx="2105313" cy="2103120"/>
          </a:xfrm>
          <a:prstGeom prst="rect">
            <a:avLst/>
          </a:prstGeom>
          <a:noFill/>
          <a:ln>
            <a:noFill/>
          </a:ln>
        </p:spPr>
      </p:pic>
      <p:sp>
        <p:nvSpPr>
          <p:cNvPr id="250" name="Shape 250"/>
          <p:cNvSpPr txBox="1"/>
          <p:nvPr/>
        </p:nvSpPr>
        <p:spPr>
          <a:xfrm>
            <a:off x="257961" y="491336"/>
            <a:ext cx="8229600" cy="857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15859"/>
              </a:buClr>
              <a:buSzPts val="3600"/>
              <a:buFont typeface="Lato Black"/>
              <a:buNone/>
            </a:pPr>
            <a:r>
              <a:rPr lang="en-US" sz="3600">
                <a:solidFill>
                  <a:srgbClr val="515859"/>
                </a:solidFill>
                <a:latin typeface="Lato Black"/>
                <a:ea typeface="Lato Black"/>
                <a:cs typeface="Lato Black"/>
                <a:sym typeface="Lato Black"/>
              </a:rPr>
              <a:t>Certified Teacher Program</a:t>
            </a:r>
            <a:endParaRPr sz="3600">
              <a:solidFill>
                <a:srgbClr val="515859"/>
              </a:solidFill>
              <a:latin typeface="Lato Black"/>
              <a:ea typeface="Lato Black"/>
              <a:cs typeface="Lato Black"/>
              <a:sym typeface="Lato Black"/>
            </a:endParaRPr>
          </a:p>
        </p:txBody>
      </p:sp>
      <p:sp>
        <p:nvSpPr>
          <p:cNvPr id="251" name="Shape 251"/>
          <p:cNvSpPr txBox="1"/>
          <p:nvPr/>
        </p:nvSpPr>
        <p:spPr>
          <a:xfrm>
            <a:off x="152400" y="4400550"/>
            <a:ext cx="8458200" cy="369332"/>
          </a:xfrm>
          <a:prstGeom prst="rect">
            <a:avLst/>
          </a:prstGeom>
          <a:noFill/>
          <a:ln>
            <a:noFill/>
          </a:ln>
        </p:spPr>
        <p:txBody>
          <a:bodyPr spcFirstLastPara="1" wrap="square" lIns="91425" tIns="45700" rIns="91425" bIns="45700" anchor="t" anchorCtr="0">
            <a:noAutofit/>
          </a:bodyPr>
          <a:lstStyle/>
          <a:p>
            <a:pPr marL="285750" marR="0" lvl="0" indent="-285750" algn="ctr" rtl="0">
              <a:spcBef>
                <a:spcPts val="0"/>
              </a:spcBef>
              <a:spcAft>
                <a:spcPts val="0"/>
              </a:spcAft>
              <a:buClr>
                <a:srgbClr val="FC3407"/>
              </a:buClr>
              <a:buSzPts val="1800"/>
              <a:buFont typeface="Merriweather Sans"/>
              <a:buChar char="▸"/>
            </a:pPr>
            <a:r>
              <a:rPr lang="en-US" sz="1800">
                <a:solidFill>
                  <a:srgbClr val="515859"/>
                </a:solidFill>
                <a:latin typeface="Lato"/>
                <a:ea typeface="Lato"/>
                <a:cs typeface="Lato"/>
                <a:sym typeface="Lato"/>
              </a:rPr>
              <a:t>BloomBoard Micro-Credentials available in Financial Education and STEM</a:t>
            </a:r>
            <a:endParaRPr sz="1800">
              <a:solidFill>
                <a:srgbClr val="515859"/>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255"/>
        <p:cNvGrpSpPr/>
        <p:nvPr/>
      </p:nvGrpSpPr>
      <p:grpSpPr>
        <a:xfrm>
          <a:off x="0" y="0"/>
          <a:ext cx="0" cy="0"/>
          <a:chOff x="0" y="0"/>
          <a:chExt cx="0" cy="0"/>
        </a:xfrm>
      </p:grpSpPr>
      <p:sp>
        <p:nvSpPr>
          <p:cNvPr id="256" name="Shape 256"/>
          <p:cNvSpPr txBox="1"/>
          <p:nvPr/>
        </p:nvSpPr>
        <p:spPr>
          <a:xfrm>
            <a:off x="1430968" y="1797768"/>
            <a:ext cx="2683831" cy="88393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900"/>
              <a:buFont typeface="Arial"/>
              <a:buNone/>
            </a:pPr>
            <a:r>
              <a:rPr lang="en-US" sz="1800" b="0" i="0">
                <a:solidFill>
                  <a:schemeClr val="dk1"/>
                </a:solidFill>
                <a:latin typeface="Lato Light"/>
                <a:ea typeface="Lato Light"/>
                <a:cs typeface="Lato Light"/>
                <a:sym typeface="Lato Light"/>
              </a:rPr>
              <a:t>feel they can play a positive role in resolving conflict</a:t>
            </a:r>
            <a:endParaRPr/>
          </a:p>
        </p:txBody>
      </p:sp>
      <p:sp>
        <p:nvSpPr>
          <p:cNvPr id="257" name="Shape 257"/>
          <p:cNvSpPr txBox="1"/>
          <p:nvPr/>
        </p:nvSpPr>
        <p:spPr>
          <a:xfrm>
            <a:off x="338850" y="1721568"/>
            <a:ext cx="1057100" cy="62158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C3407"/>
              </a:buClr>
              <a:buSzPts val="2000"/>
              <a:buFont typeface="Arial"/>
              <a:buNone/>
            </a:pPr>
            <a:r>
              <a:rPr lang="en-US" sz="4000" b="1" i="0">
                <a:solidFill>
                  <a:srgbClr val="FC3407"/>
                </a:solidFill>
                <a:latin typeface="Lato Black"/>
                <a:ea typeface="Lato Black"/>
                <a:cs typeface="Lato Black"/>
                <a:sym typeface="Lato Black"/>
              </a:rPr>
              <a:t>65</a:t>
            </a:r>
            <a:r>
              <a:rPr lang="en-US" sz="2000" b="0" i="0">
                <a:solidFill>
                  <a:srgbClr val="FC3407"/>
                </a:solidFill>
                <a:latin typeface="Lato Black"/>
                <a:ea typeface="Lato Black"/>
                <a:cs typeface="Lato Black"/>
                <a:sym typeface="Lato Black"/>
              </a:rPr>
              <a:t>%</a:t>
            </a:r>
            <a:endParaRPr/>
          </a:p>
          <a:p>
            <a:pPr marL="0" marR="0" lvl="0" indent="0" algn="ctr" rtl="0">
              <a:spcBef>
                <a:spcPts val="560"/>
              </a:spcBef>
              <a:spcAft>
                <a:spcPts val="0"/>
              </a:spcAft>
              <a:buClr>
                <a:schemeClr val="dk1"/>
              </a:buClr>
              <a:buSzPts val="1400"/>
              <a:buFont typeface="Arial"/>
              <a:buNone/>
            </a:pPr>
            <a:endParaRPr sz="2800" b="0" i="0">
              <a:solidFill>
                <a:srgbClr val="FC3407"/>
              </a:solidFill>
              <a:latin typeface="Lato Light"/>
              <a:ea typeface="Lato Light"/>
              <a:cs typeface="Lato Light"/>
              <a:sym typeface="Lato Light"/>
            </a:endParaRPr>
          </a:p>
        </p:txBody>
      </p:sp>
      <p:cxnSp>
        <p:nvCxnSpPr>
          <p:cNvPr id="258" name="Shape 258"/>
          <p:cNvCxnSpPr/>
          <p:nvPr/>
        </p:nvCxnSpPr>
        <p:spPr>
          <a:xfrm>
            <a:off x="4267200" y="1428750"/>
            <a:ext cx="0" cy="2743200"/>
          </a:xfrm>
          <a:prstGeom prst="straightConnector1">
            <a:avLst/>
          </a:prstGeom>
          <a:noFill/>
          <a:ln w="25400" cap="flat" cmpd="sng">
            <a:solidFill>
              <a:srgbClr val="CCCCCC"/>
            </a:solidFill>
            <a:prstDash val="solid"/>
            <a:round/>
            <a:headEnd type="none" w="sm" len="sm"/>
            <a:tailEnd type="none" w="sm" len="sm"/>
          </a:ln>
        </p:spPr>
      </p:cxnSp>
      <p:sp>
        <p:nvSpPr>
          <p:cNvPr id="259" name="Shape 259"/>
          <p:cNvSpPr txBox="1"/>
          <p:nvPr/>
        </p:nvSpPr>
        <p:spPr>
          <a:xfrm>
            <a:off x="338850" y="3093168"/>
            <a:ext cx="1043021" cy="685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C3407"/>
              </a:buClr>
              <a:buSzPts val="2000"/>
              <a:buFont typeface="Arial"/>
              <a:buNone/>
            </a:pPr>
            <a:r>
              <a:rPr lang="en-US" sz="4000" b="1" i="0">
                <a:solidFill>
                  <a:srgbClr val="FC3407"/>
                </a:solidFill>
                <a:latin typeface="Lato Black"/>
                <a:ea typeface="Lato Black"/>
                <a:cs typeface="Lato Black"/>
                <a:sym typeface="Lato Black"/>
              </a:rPr>
              <a:t>73</a:t>
            </a:r>
            <a:r>
              <a:rPr lang="en-US" sz="2000" b="1" i="0">
                <a:solidFill>
                  <a:srgbClr val="FC3407"/>
                </a:solidFill>
                <a:latin typeface="Lato Black"/>
                <a:ea typeface="Lato Black"/>
                <a:cs typeface="Lato Black"/>
                <a:sym typeface="Lato Black"/>
              </a:rPr>
              <a:t>%</a:t>
            </a:r>
            <a:endParaRPr sz="2000" b="0" i="0">
              <a:solidFill>
                <a:srgbClr val="FC3407"/>
              </a:solidFill>
              <a:latin typeface="Lato Black"/>
              <a:ea typeface="Lato Black"/>
              <a:cs typeface="Lato Black"/>
              <a:sym typeface="Lato Black"/>
            </a:endParaRPr>
          </a:p>
          <a:p>
            <a:pPr marL="0" marR="0" lvl="0" indent="0" algn="ctr" rtl="0">
              <a:spcBef>
                <a:spcPts val="560"/>
              </a:spcBef>
              <a:spcAft>
                <a:spcPts val="0"/>
              </a:spcAft>
              <a:buClr>
                <a:schemeClr val="dk1"/>
              </a:buClr>
              <a:buSzPts val="1400"/>
              <a:buFont typeface="Arial"/>
              <a:buNone/>
            </a:pPr>
            <a:endParaRPr sz="2800" b="0" i="0">
              <a:solidFill>
                <a:srgbClr val="FC3407"/>
              </a:solidFill>
              <a:latin typeface="Lato Light"/>
              <a:ea typeface="Lato Light"/>
              <a:cs typeface="Lato Light"/>
              <a:sym typeface="Lato Light"/>
            </a:endParaRPr>
          </a:p>
        </p:txBody>
      </p:sp>
      <p:sp>
        <p:nvSpPr>
          <p:cNvPr id="260" name="Shape 260"/>
          <p:cNvSpPr txBox="1">
            <a:spLocks noGrp="1"/>
          </p:cNvSpPr>
          <p:nvPr>
            <p:ph type="title"/>
          </p:nvPr>
        </p:nvSpPr>
        <p:spPr>
          <a:xfrm>
            <a:off x="257961" y="491336"/>
            <a:ext cx="8229600" cy="857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15859"/>
              </a:buClr>
              <a:buSzPts val="3600"/>
              <a:buFont typeface="Lato Black"/>
              <a:buNone/>
            </a:pPr>
            <a:r>
              <a:rPr lang="en-US" sz="3600" b="0" i="0" u="none" strike="noStrike" cap="none">
                <a:solidFill>
                  <a:srgbClr val="515859"/>
                </a:solidFill>
                <a:latin typeface="Lato Black"/>
                <a:ea typeface="Lato Black"/>
                <a:cs typeface="Lato Black"/>
                <a:sym typeface="Lato Black"/>
              </a:rPr>
              <a:t>Checking In</a:t>
            </a:r>
            <a:endParaRPr sz="3600" b="0" i="0" u="none" strike="noStrike" cap="none">
              <a:solidFill>
                <a:srgbClr val="515859"/>
              </a:solidFill>
              <a:latin typeface="Lato Black"/>
              <a:ea typeface="Lato Black"/>
              <a:cs typeface="Lato Black"/>
              <a:sym typeface="Lato Black"/>
            </a:endParaRPr>
          </a:p>
        </p:txBody>
      </p:sp>
      <p:sp>
        <p:nvSpPr>
          <p:cNvPr id="261" name="Shape 261"/>
          <p:cNvSpPr txBox="1"/>
          <p:nvPr/>
        </p:nvSpPr>
        <p:spPr>
          <a:xfrm>
            <a:off x="5667023" y="1797768"/>
            <a:ext cx="2688336" cy="88393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900"/>
              <a:buFont typeface="Arial"/>
              <a:buNone/>
            </a:pPr>
            <a:r>
              <a:rPr lang="en-US" sz="1800" b="0" i="0">
                <a:solidFill>
                  <a:schemeClr val="dk1"/>
                </a:solidFill>
                <a:latin typeface="Lato Light"/>
                <a:ea typeface="Lato Light"/>
                <a:cs typeface="Lato Light"/>
                <a:sym typeface="Lato Light"/>
              </a:rPr>
              <a:t>are more interested in pursuing a STEM career</a:t>
            </a:r>
            <a:endParaRPr/>
          </a:p>
        </p:txBody>
      </p:sp>
      <p:sp>
        <p:nvSpPr>
          <p:cNvPr id="262" name="Shape 262"/>
          <p:cNvSpPr txBox="1"/>
          <p:nvPr/>
        </p:nvSpPr>
        <p:spPr>
          <a:xfrm>
            <a:off x="4535149" y="3093168"/>
            <a:ext cx="1038303" cy="685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C3407"/>
              </a:buClr>
              <a:buSzPts val="2000"/>
              <a:buFont typeface="Arial"/>
              <a:buNone/>
            </a:pPr>
            <a:r>
              <a:rPr lang="en-US" sz="4000" b="1" i="0">
                <a:solidFill>
                  <a:srgbClr val="FC3407"/>
                </a:solidFill>
                <a:latin typeface="Lato Black"/>
                <a:ea typeface="Lato Black"/>
                <a:cs typeface="Lato Black"/>
                <a:sym typeface="Lato Black"/>
              </a:rPr>
              <a:t>93</a:t>
            </a:r>
            <a:r>
              <a:rPr lang="en-US" sz="2000" b="0" i="0">
                <a:solidFill>
                  <a:srgbClr val="FC3407"/>
                </a:solidFill>
                <a:latin typeface="Lato Black"/>
                <a:ea typeface="Lato Black"/>
                <a:cs typeface="Lato Black"/>
                <a:sym typeface="Lato Black"/>
              </a:rPr>
              <a:t>%</a:t>
            </a:r>
            <a:endParaRPr/>
          </a:p>
          <a:p>
            <a:pPr marL="0" marR="0" lvl="0" indent="0" algn="ctr" rtl="0">
              <a:spcBef>
                <a:spcPts val="560"/>
              </a:spcBef>
              <a:spcAft>
                <a:spcPts val="0"/>
              </a:spcAft>
              <a:buClr>
                <a:schemeClr val="dk1"/>
              </a:buClr>
              <a:buSzPts val="1400"/>
              <a:buFont typeface="Arial"/>
              <a:buNone/>
            </a:pPr>
            <a:endParaRPr sz="2800" b="0" i="0">
              <a:solidFill>
                <a:srgbClr val="FC3407"/>
              </a:solidFill>
              <a:latin typeface="Lato Light"/>
              <a:ea typeface="Lato Light"/>
              <a:cs typeface="Lato Light"/>
              <a:sym typeface="Lato Light"/>
            </a:endParaRPr>
          </a:p>
        </p:txBody>
      </p:sp>
      <p:sp>
        <p:nvSpPr>
          <p:cNvPr id="263" name="Shape 263"/>
          <p:cNvSpPr/>
          <p:nvPr/>
        </p:nvSpPr>
        <p:spPr>
          <a:xfrm>
            <a:off x="228600" y="2343150"/>
            <a:ext cx="1202369"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515859"/>
                </a:solidFill>
                <a:latin typeface="Lato"/>
                <a:ea typeface="Lato"/>
                <a:cs typeface="Lato"/>
                <a:sym typeface="Lato"/>
              </a:rPr>
              <a:t>of students </a:t>
            </a:r>
            <a:endParaRPr/>
          </a:p>
        </p:txBody>
      </p:sp>
      <p:sp>
        <p:nvSpPr>
          <p:cNvPr id="264" name="Shape 264"/>
          <p:cNvSpPr/>
          <p:nvPr/>
        </p:nvSpPr>
        <p:spPr>
          <a:xfrm>
            <a:off x="228600" y="3714750"/>
            <a:ext cx="1202369"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515859"/>
                </a:solidFill>
                <a:latin typeface="Lato"/>
                <a:ea typeface="Lato"/>
                <a:cs typeface="Lato"/>
                <a:sym typeface="Lato"/>
              </a:rPr>
              <a:t>of students </a:t>
            </a:r>
            <a:endParaRPr/>
          </a:p>
        </p:txBody>
      </p:sp>
      <p:sp>
        <p:nvSpPr>
          <p:cNvPr id="265" name="Shape 265"/>
          <p:cNvSpPr/>
          <p:nvPr/>
        </p:nvSpPr>
        <p:spPr>
          <a:xfrm>
            <a:off x="4469261" y="3714750"/>
            <a:ext cx="1197764"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515859"/>
                </a:solidFill>
                <a:latin typeface="Lato"/>
                <a:ea typeface="Lato"/>
                <a:cs typeface="Lato"/>
                <a:sym typeface="Lato"/>
              </a:rPr>
              <a:t>of teachers</a:t>
            </a:r>
            <a:endParaRPr sz="1600">
              <a:solidFill>
                <a:srgbClr val="515859"/>
              </a:solidFill>
              <a:latin typeface="Lato"/>
              <a:ea typeface="Lato"/>
              <a:cs typeface="Lato"/>
              <a:sym typeface="Lato"/>
            </a:endParaRPr>
          </a:p>
        </p:txBody>
      </p:sp>
      <p:sp>
        <p:nvSpPr>
          <p:cNvPr id="266" name="Shape 266"/>
          <p:cNvSpPr txBox="1"/>
          <p:nvPr/>
        </p:nvSpPr>
        <p:spPr>
          <a:xfrm>
            <a:off x="4519032" y="1721568"/>
            <a:ext cx="1043567" cy="62158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C3407"/>
              </a:buClr>
              <a:buSzPts val="2000"/>
              <a:buFont typeface="Arial"/>
              <a:buNone/>
            </a:pPr>
            <a:r>
              <a:rPr lang="en-US" sz="4000" b="1" i="0">
                <a:solidFill>
                  <a:srgbClr val="FC3407"/>
                </a:solidFill>
                <a:latin typeface="Lato Black"/>
                <a:ea typeface="Lato Black"/>
                <a:cs typeface="Lato Black"/>
                <a:sym typeface="Lato Black"/>
              </a:rPr>
              <a:t>28</a:t>
            </a:r>
            <a:r>
              <a:rPr lang="en-US" sz="2000" b="1" i="0">
                <a:solidFill>
                  <a:srgbClr val="FC3407"/>
                </a:solidFill>
                <a:latin typeface="Lato Black"/>
                <a:ea typeface="Lato Black"/>
                <a:cs typeface="Lato Black"/>
                <a:sym typeface="Lato Black"/>
              </a:rPr>
              <a:t>%</a:t>
            </a:r>
            <a:endParaRPr sz="2000" b="0" i="0">
              <a:solidFill>
                <a:srgbClr val="FC3407"/>
              </a:solidFill>
              <a:latin typeface="Lato Black"/>
              <a:ea typeface="Lato Black"/>
              <a:cs typeface="Lato Black"/>
              <a:sym typeface="Lato Black"/>
            </a:endParaRPr>
          </a:p>
          <a:p>
            <a:pPr marL="0" marR="0" lvl="0" indent="0" algn="ctr" rtl="0">
              <a:spcBef>
                <a:spcPts val="560"/>
              </a:spcBef>
              <a:spcAft>
                <a:spcPts val="0"/>
              </a:spcAft>
              <a:buClr>
                <a:schemeClr val="dk1"/>
              </a:buClr>
              <a:buSzPts val="1400"/>
              <a:buFont typeface="Arial"/>
              <a:buNone/>
            </a:pPr>
            <a:endParaRPr sz="2800" b="0" i="0">
              <a:solidFill>
                <a:srgbClr val="FC3407"/>
              </a:solidFill>
              <a:latin typeface="Lato Light"/>
              <a:ea typeface="Lato Light"/>
              <a:cs typeface="Lato Light"/>
              <a:sym typeface="Lato Light"/>
            </a:endParaRPr>
          </a:p>
        </p:txBody>
      </p:sp>
      <p:sp>
        <p:nvSpPr>
          <p:cNvPr id="267" name="Shape 267"/>
          <p:cNvSpPr/>
          <p:nvPr/>
        </p:nvSpPr>
        <p:spPr>
          <a:xfrm>
            <a:off x="4464656" y="2343150"/>
            <a:ext cx="1202369"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515859"/>
                </a:solidFill>
                <a:latin typeface="Lato"/>
                <a:ea typeface="Lato"/>
                <a:cs typeface="Lato"/>
                <a:sym typeface="Lato"/>
              </a:rPr>
              <a:t>of students </a:t>
            </a:r>
            <a:endParaRPr/>
          </a:p>
        </p:txBody>
      </p:sp>
      <p:sp>
        <p:nvSpPr>
          <p:cNvPr id="268" name="Shape 268"/>
          <p:cNvSpPr/>
          <p:nvPr/>
        </p:nvSpPr>
        <p:spPr>
          <a:xfrm>
            <a:off x="257961" y="1149578"/>
            <a:ext cx="4261071" cy="323165"/>
          </a:xfrm>
          <a:prstGeom prst="rect">
            <a:avLst/>
          </a:prstGeom>
          <a:noFill/>
          <a:ln>
            <a:noFill/>
          </a:ln>
        </p:spPr>
        <p:txBody>
          <a:bodyPr spcFirstLastPara="1" wrap="square" lIns="91425" tIns="45700" rIns="91425" bIns="45700" anchor="t" anchorCtr="0">
            <a:noAutofit/>
          </a:bodyPr>
          <a:lstStyle/>
          <a:p>
            <a:pPr marL="285750" marR="0" lvl="0" indent="-285750" algn="l" rtl="0">
              <a:lnSpc>
                <a:spcPct val="80000"/>
              </a:lnSpc>
              <a:spcBef>
                <a:spcPts val="0"/>
              </a:spcBef>
              <a:spcAft>
                <a:spcPts val="0"/>
              </a:spcAft>
              <a:buClr>
                <a:srgbClr val="FC3407"/>
              </a:buClr>
              <a:buSzPts val="1800"/>
              <a:buFont typeface="Merriweather Sans"/>
              <a:buChar char="▸"/>
            </a:pPr>
            <a:r>
              <a:rPr lang="en-US" sz="1800">
                <a:solidFill>
                  <a:srgbClr val="515859"/>
                </a:solidFill>
                <a:latin typeface="Lato Light"/>
                <a:ea typeface="Lato Light"/>
                <a:cs typeface="Lato Light"/>
                <a:sym typeface="Lato Light"/>
              </a:rPr>
              <a:t>After utilizing an EVERFI resource:</a:t>
            </a:r>
            <a:endParaRPr sz="1800">
              <a:solidFill>
                <a:srgbClr val="515859"/>
              </a:solidFill>
              <a:latin typeface="Lato Light"/>
              <a:ea typeface="Lato Light"/>
              <a:cs typeface="Lato Light"/>
              <a:sym typeface="Lato Light"/>
            </a:endParaRPr>
          </a:p>
        </p:txBody>
      </p:sp>
      <p:sp>
        <p:nvSpPr>
          <p:cNvPr id="269" name="Shape 269"/>
          <p:cNvSpPr/>
          <p:nvPr/>
        </p:nvSpPr>
        <p:spPr>
          <a:xfrm>
            <a:off x="5667025" y="3093168"/>
            <a:ext cx="2688336" cy="10941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a:solidFill>
                  <a:schemeClr val="dk1"/>
                </a:solidFill>
                <a:latin typeface="Lato Light"/>
                <a:ea typeface="Lato Light"/>
                <a:cs typeface="Lato Light"/>
                <a:sym typeface="Lato Light"/>
              </a:rPr>
              <a:t>would recommend the EVERFI course they used this year to a fellow teacher</a:t>
            </a:r>
            <a:endParaRPr/>
          </a:p>
        </p:txBody>
      </p:sp>
      <p:sp>
        <p:nvSpPr>
          <p:cNvPr id="270" name="Shape 270"/>
          <p:cNvSpPr/>
          <p:nvPr/>
        </p:nvSpPr>
        <p:spPr>
          <a:xfrm>
            <a:off x="1430969" y="3105150"/>
            <a:ext cx="2688336" cy="10941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a:solidFill>
                  <a:schemeClr val="dk1"/>
                </a:solidFill>
                <a:latin typeface="Lato Light"/>
                <a:ea typeface="Lato Light"/>
                <a:cs typeface="Lato Light"/>
                <a:sym typeface="Lato Light"/>
              </a:rPr>
              <a:t>believe it is important to contribute to solving problems in their community</a:t>
            </a:r>
            <a:endParaRPr sz="1800">
              <a:solidFill>
                <a:schemeClr val="dk1"/>
              </a:solidFill>
              <a:latin typeface="Lato Light"/>
              <a:ea typeface="Lato Light"/>
              <a:cs typeface="Lato Light"/>
              <a:sym typeface="Lato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ctrTitle"/>
          </p:nvPr>
        </p:nvSpPr>
        <p:spPr>
          <a:xfrm>
            <a:off x="660275" y="1467800"/>
            <a:ext cx="3585300" cy="213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C3407"/>
              </a:buClr>
              <a:buSzPts val="3600"/>
              <a:buFont typeface="Lato Black"/>
              <a:buNone/>
            </a:pPr>
            <a:r>
              <a:rPr lang="en-US"/>
              <a:t>Course Details</a:t>
            </a:r>
            <a:endParaRPr sz="3600" b="0" i="0" u="none" strike="noStrike" cap="none">
              <a:solidFill>
                <a:srgbClr val="FC3407"/>
              </a:solidFill>
              <a:latin typeface="Lato Black"/>
              <a:ea typeface="Lato Black"/>
              <a:cs typeface="Lato Black"/>
              <a:sym typeface="Lato Black"/>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p:nvPr/>
        </p:nvSpPr>
        <p:spPr>
          <a:xfrm>
            <a:off x="7924800" y="0"/>
            <a:ext cx="1219200" cy="5143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bin"/>
              <a:ea typeface="Cabin"/>
              <a:cs typeface="Cabin"/>
              <a:sym typeface="Cabin"/>
            </a:endParaRPr>
          </a:p>
        </p:txBody>
      </p:sp>
      <p:sp>
        <p:nvSpPr>
          <p:cNvPr id="282" name="Shape 282"/>
          <p:cNvSpPr/>
          <p:nvPr/>
        </p:nvSpPr>
        <p:spPr>
          <a:xfrm>
            <a:off x="24428" y="8571"/>
            <a:ext cx="1499572" cy="572354"/>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bin"/>
              <a:ea typeface="Cabin"/>
              <a:cs typeface="Cabin"/>
              <a:sym typeface="Cabin"/>
            </a:endParaRPr>
          </a:p>
        </p:txBody>
      </p:sp>
      <p:sp>
        <p:nvSpPr>
          <p:cNvPr id="283" name="Shape 283"/>
          <p:cNvSpPr/>
          <p:nvPr/>
        </p:nvSpPr>
        <p:spPr>
          <a:xfrm>
            <a:off x="-156" y="4838549"/>
            <a:ext cx="9144156" cy="313522"/>
          </a:xfrm>
          <a:prstGeom prst="rect">
            <a:avLst/>
          </a:prstGeom>
          <a:solidFill>
            <a:srgbClr val="012F6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84" name="Shape 284"/>
          <p:cNvSpPr txBox="1"/>
          <p:nvPr/>
        </p:nvSpPr>
        <p:spPr>
          <a:xfrm>
            <a:off x="319297" y="3143250"/>
            <a:ext cx="3896862" cy="1943100"/>
          </a:xfrm>
          <a:prstGeom prst="rect">
            <a:avLst/>
          </a:prstGeom>
          <a:noFill/>
          <a:ln>
            <a:noFill/>
          </a:ln>
        </p:spPr>
        <p:txBody>
          <a:bodyPr spcFirstLastPara="1" wrap="square" lIns="91425" tIns="45700" rIns="91425" bIns="45700" anchor="t" anchorCtr="0">
            <a:noAutofit/>
          </a:bodyPr>
          <a:lstStyle/>
          <a:p>
            <a:pPr marL="466344" marR="0" lvl="1" indent="-285750" algn="l" rtl="0">
              <a:spcBef>
                <a:spcPts val="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7 modules, 30 minutes each</a:t>
            </a:r>
            <a:endParaRPr/>
          </a:p>
          <a:p>
            <a:pPr marL="466344" marR="0" lvl="1" indent="-285750" algn="l" rtl="0">
              <a:spcBef>
                <a:spcPts val="3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Typically placed in Economics, Business or Social Studies classes</a:t>
            </a:r>
            <a:endParaRPr/>
          </a:p>
          <a:p>
            <a:pPr marL="466344" marR="0" lvl="1" indent="-285750" algn="l" rtl="0">
              <a:spcBef>
                <a:spcPts val="3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Simulation-based learning embedded with real-world decisions</a:t>
            </a:r>
            <a:endParaRPr/>
          </a:p>
          <a:p>
            <a:pPr marL="466344" marR="0" lvl="1" indent="-285750" algn="l" rtl="0">
              <a:spcBef>
                <a:spcPts val="3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Companion mobile app to reinforce positive financial behaviors</a:t>
            </a:r>
            <a:endParaRPr/>
          </a:p>
        </p:txBody>
      </p:sp>
      <p:sp>
        <p:nvSpPr>
          <p:cNvPr id="285" name="Shape 285"/>
          <p:cNvSpPr txBox="1"/>
          <p:nvPr/>
        </p:nvSpPr>
        <p:spPr>
          <a:xfrm>
            <a:off x="400828" y="2735818"/>
            <a:ext cx="37338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12F6C"/>
                </a:solidFill>
                <a:latin typeface="Lato"/>
                <a:ea typeface="Lato"/>
                <a:cs typeface="Lato"/>
                <a:sym typeface="Lato"/>
              </a:rPr>
              <a:t>Course Highlights</a:t>
            </a:r>
            <a:endParaRPr sz="1800">
              <a:solidFill>
                <a:srgbClr val="012F6C"/>
              </a:solidFill>
              <a:latin typeface="Lato"/>
              <a:ea typeface="Lato"/>
              <a:cs typeface="Lato"/>
              <a:sym typeface="Lato"/>
            </a:endParaRPr>
          </a:p>
        </p:txBody>
      </p:sp>
      <p:sp>
        <p:nvSpPr>
          <p:cNvPr id="286" name="Shape 286"/>
          <p:cNvSpPr txBox="1"/>
          <p:nvPr/>
        </p:nvSpPr>
        <p:spPr>
          <a:xfrm>
            <a:off x="4976633" y="3212103"/>
            <a:ext cx="3408730" cy="1295400"/>
          </a:xfrm>
          <a:prstGeom prst="rect">
            <a:avLst/>
          </a:prstGeom>
          <a:noFill/>
          <a:ln>
            <a:noFill/>
          </a:ln>
        </p:spPr>
        <p:txBody>
          <a:bodyPr spcFirstLastPara="1" wrap="square" lIns="38100" tIns="38100" rIns="38100" bIns="38100" anchor="t" anchorCtr="0">
            <a:noAutofit/>
          </a:bodyPr>
          <a:lstStyle/>
          <a:p>
            <a:pPr marL="284163" marR="0" lvl="0" indent="-188913" algn="l" rtl="0">
              <a:spcBef>
                <a:spcPts val="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Financial Values &amp; Goal-Setting</a:t>
            </a:r>
            <a:endParaRPr/>
          </a:p>
          <a:p>
            <a:pPr marL="284163" marR="0" lvl="0" indent="-188913"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Budgeting and Opportunity Costs</a:t>
            </a:r>
            <a:endParaRPr/>
          </a:p>
          <a:p>
            <a:pPr marL="284163" marR="0" lvl="0" indent="-188913"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Saving and Investing</a:t>
            </a:r>
            <a:endParaRPr/>
          </a:p>
          <a:p>
            <a:pPr marL="284163" marR="0" lvl="0" indent="-188913"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Payment Types</a:t>
            </a:r>
            <a:endParaRPr/>
          </a:p>
          <a:p>
            <a:pPr marL="284163" marR="0" lvl="0" indent="-188913"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Banking </a:t>
            </a:r>
            <a:endParaRPr/>
          </a:p>
          <a:p>
            <a:pPr marL="284163" marR="0" lvl="0" indent="-188913"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Risk vs. Return</a:t>
            </a:r>
            <a:endParaRPr/>
          </a:p>
          <a:p>
            <a:pPr marL="284163" marR="0" lvl="0" indent="-188913"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Planning for the Future</a:t>
            </a:r>
            <a:endParaRPr/>
          </a:p>
        </p:txBody>
      </p:sp>
      <p:sp>
        <p:nvSpPr>
          <p:cNvPr id="287" name="Shape 287"/>
          <p:cNvSpPr txBox="1"/>
          <p:nvPr/>
        </p:nvSpPr>
        <p:spPr>
          <a:xfrm>
            <a:off x="4823552" y="2773043"/>
            <a:ext cx="43434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12F6C"/>
                </a:solidFill>
                <a:latin typeface="Lato"/>
                <a:ea typeface="Lato"/>
                <a:cs typeface="Lato"/>
                <a:sym typeface="Lato"/>
              </a:rPr>
              <a:t>Topics Areas</a:t>
            </a:r>
            <a:endParaRPr sz="1800">
              <a:solidFill>
                <a:srgbClr val="012F6C"/>
              </a:solidFill>
              <a:latin typeface="Lato"/>
              <a:ea typeface="Lato"/>
              <a:cs typeface="Lato"/>
              <a:sym typeface="Lato"/>
            </a:endParaRPr>
          </a:p>
        </p:txBody>
      </p:sp>
      <p:pic>
        <p:nvPicPr>
          <p:cNvPr id="288" name="Shape 28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890108" y="160461"/>
            <a:ext cx="2865991" cy="2575357"/>
          </a:xfrm>
          <a:prstGeom prst="rect">
            <a:avLst/>
          </a:prstGeom>
          <a:noFill/>
          <a:ln>
            <a:noFill/>
          </a:ln>
        </p:spPr>
      </p:pic>
      <p:sp>
        <p:nvSpPr>
          <p:cNvPr id="289" name="Shape 289"/>
          <p:cNvSpPr/>
          <p:nvPr/>
        </p:nvSpPr>
        <p:spPr>
          <a:xfrm>
            <a:off x="873010" y="1662726"/>
            <a:ext cx="232481" cy="228600"/>
          </a:xfrm>
          <a:custGeom>
            <a:avLst/>
            <a:gdLst/>
            <a:ahLst/>
            <a:cxnLst/>
            <a:rect l="0" t="0" r="0" b="0"/>
            <a:pathLst>
              <a:path w="120000" h="120000" extrusionOk="0">
                <a:moveTo>
                  <a:pt x="74849" y="90810"/>
                </a:moveTo>
                <a:lnTo>
                  <a:pt x="74849" y="90810"/>
                </a:lnTo>
                <a:cubicBezTo>
                  <a:pt x="59879" y="83783"/>
                  <a:pt x="53360" y="78918"/>
                  <a:pt x="53360" y="69459"/>
                </a:cubicBezTo>
                <a:cubicBezTo>
                  <a:pt x="53360" y="62162"/>
                  <a:pt x="57706" y="64594"/>
                  <a:pt x="59879" y="52702"/>
                </a:cubicBezTo>
                <a:cubicBezTo>
                  <a:pt x="62052" y="47837"/>
                  <a:pt x="66156" y="52702"/>
                  <a:pt x="66156" y="40810"/>
                </a:cubicBezTo>
                <a:cubicBezTo>
                  <a:pt x="66156" y="35945"/>
                  <a:pt x="64225" y="35945"/>
                  <a:pt x="64225" y="35945"/>
                </a:cubicBezTo>
                <a:cubicBezTo>
                  <a:pt x="64225" y="35945"/>
                  <a:pt x="66156" y="28648"/>
                  <a:pt x="66156" y="24054"/>
                </a:cubicBezTo>
                <a:cubicBezTo>
                  <a:pt x="66156" y="16756"/>
                  <a:pt x="62052" y="0"/>
                  <a:pt x="42736" y="0"/>
                </a:cubicBezTo>
                <a:cubicBezTo>
                  <a:pt x="21247" y="0"/>
                  <a:pt x="16901" y="16756"/>
                  <a:pt x="16901" y="24054"/>
                </a:cubicBezTo>
                <a:cubicBezTo>
                  <a:pt x="16901" y="28648"/>
                  <a:pt x="19074" y="35945"/>
                  <a:pt x="19074" y="35945"/>
                </a:cubicBezTo>
                <a:cubicBezTo>
                  <a:pt x="19074" y="35945"/>
                  <a:pt x="16901" y="35945"/>
                  <a:pt x="16901" y="40810"/>
                </a:cubicBezTo>
                <a:cubicBezTo>
                  <a:pt x="16901" y="52702"/>
                  <a:pt x="21247" y="47837"/>
                  <a:pt x="23420" y="52702"/>
                </a:cubicBezTo>
                <a:cubicBezTo>
                  <a:pt x="25593" y="64594"/>
                  <a:pt x="29698" y="62162"/>
                  <a:pt x="29698" y="69459"/>
                </a:cubicBezTo>
                <a:cubicBezTo>
                  <a:pt x="29698" y="78918"/>
                  <a:pt x="23420" y="83783"/>
                  <a:pt x="8450" y="90810"/>
                </a:cubicBezTo>
                <a:cubicBezTo>
                  <a:pt x="8450" y="90810"/>
                  <a:pt x="4104" y="90810"/>
                  <a:pt x="0" y="93243"/>
                </a:cubicBezTo>
                <a:cubicBezTo>
                  <a:pt x="0" y="119729"/>
                  <a:pt x="0" y="119729"/>
                  <a:pt x="0" y="119729"/>
                </a:cubicBezTo>
                <a:cubicBezTo>
                  <a:pt x="96096" y="119729"/>
                  <a:pt x="96096" y="119729"/>
                  <a:pt x="96096" y="119729"/>
                </a:cubicBezTo>
                <a:cubicBezTo>
                  <a:pt x="96096" y="119729"/>
                  <a:pt x="96096" y="110270"/>
                  <a:pt x="96096" y="107837"/>
                </a:cubicBezTo>
                <a:cubicBezTo>
                  <a:pt x="96096" y="102972"/>
                  <a:pt x="89818" y="95675"/>
                  <a:pt x="74849" y="90810"/>
                </a:cubicBezTo>
                <a:close/>
                <a:moveTo>
                  <a:pt x="102615" y="52702"/>
                </a:moveTo>
                <a:lnTo>
                  <a:pt x="102615" y="52702"/>
                </a:lnTo>
                <a:cubicBezTo>
                  <a:pt x="102615" y="33513"/>
                  <a:pt x="102615" y="33513"/>
                  <a:pt x="102615" y="33513"/>
                </a:cubicBezTo>
                <a:cubicBezTo>
                  <a:pt x="89818" y="33513"/>
                  <a:pt x="89818" y="33513"/>
                  <a:pt x="89818" y="33513"/>
                </a:cubicBezTo>
                <a:cubicBezTo>
                  <a:pt x="89818" y="52702"/>
                  <a:pt x="89818" y="52702"/>
                  <a:pt x="89818" y="52702"/>
                </a:cubicBezTo>
                <a:cubicBezTo>
                  <a:pt x="72676" y="52702"/>
                  <a:pt x="72676" y="52702"/>
                  <a:pt x="72676" y="52702"/>
                </a:cubicBezTo>
                <a:cubicBezTo>
                  <a:pt x="72676" y="67027"/>
                  <a:pt x="72676" y="67027"/>
                  <a:pt x="72676" y="67027"/>
                </a:cubicBezTo>
                <a:cubicBezTo>
                  <a:pt x="89818" y="67027"/>
                  <a:pt x="89818" y="67027"/>
                  <a:pt x="89818" y="67027"/>
                </a:cubicBezTo>
                <a:cubicBezTo>
                  <a:pt x="89818" y="86216"/>
                  <a:pt x="89818" y="86216"/>
                  <a:pt x="89818" y="86216"/>
                </a:cubicBezTo>
                <a:cubicBezTo>
                  <a:pt x="102615" y="86216"/>
                  <a:pt x="102615" y="86216"/>
                  <a:pt x="102615" y="86216"/>
                </a:cubicBezTo>
                <a:cubicBezTo>
                  <a:pt x="102615" y="67027"/>
                  <a:pt x="102615" y="67027"/>
                  <a:pt x="102615" y="67027"/>
                </a:cubicBezTo>
                <a:cubicBezTo>
                  <a:pt x="119758" y="67027"/>
                  <a:pt x="119758" y="67027"/>
                  <a:pt x="119758" y="67027"/>
                </a:cubicBezTo>
                <a:cubicBezTo>
                  <a:pt x="119758" y="52702"/>
                  <a:pt x="119758" y="52702"/>
                  <a:pt x="119758" y="52702"/>
                </a:cubicBezTo>
                <a:lnTo>
                  <a:pt x="102615" y="52702"/>
                </a:lnTo>
                <a:close/>
              </a:path>
            </a:pathLst>
          </a:custGeom>
          <a:solidFill>
            <a:srgbClr val="114593"/>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600">
              <a:solidFill>
                <a:srgbClr val="114593"/>
              </a:solidFill>
              <a:latin typeface="Cabin"/>
              <a:ea typeface="Cabin"/>
              <a:cs typeface="Cabin"/>
              <a:sym typeface="Cabin"/>
            </a:endParaRPr>
          </a:p>
        </p:txBody>
      </p:sp>
      <p:sp>
        <p:nvSpPr>
          <p:cNvPr id="290" name="Shape 290"/>
          <p:cNvSpPr txBox="1"/>
          <p:nvPr/>
        </p:nvSpPr>
        <p:spPr>
          <a:xfrm>
            <a:off x="493951" y="1977834"/>
            <a:ext cx="990600" cy="487046"/>
          </a:xfrm>
          <a:prstGeom prst="rect">
            <a:avLst/>
          </a:prstGeom>
          <a:noFill/>
          <a:ln>
            <a:noFill/>
          </a:ln>
        </p:spPr>
        <p:txBody>
          <a:bodyPr spcFirstLastPara="1" wrap="square" lIns="34275" tIns="17125" rIns="34275" bIns="17125" anchor="t" anchorCtr="0">
            <a:noAutofit/>
          </a:bodyPr>
          <a:lstStyle/>
          <a:p>
            <a:pPr marL="0" marR="0" lvl="0" indent="0" algn="ctr" rtl="0">
              <a:lnSpc>
                <a:spcPct val="110000"/>
              </a:lnSpc>
              <a:spcBef>
                <a:spcPts val="0"/>
              </a:spcBef>
              <a:spcAft>
                <a:spcPts val="0"/>
              </a:spcAft>
              <a:buNone/>
            </a:pPr>
            <a:r>
              <a:rPr lang="en-US" sz="1400">
                <a:solidFill>
                  <a:srgbClr val="505557"/>
                </a:solidFill>
                <a:latin typeface="Lato"/>
                <a:ea typeface="Lato"/>
                <a:cs typeface="Lato"/>
                <a:sym typeface="Lato"/>
              </a:rPr>
              <a:t>Grade level</a:t>
            </a:r>
            <a:endParaRPr/>
          </a:p>
          <a:p>
            <a:pPr marL="0" marR="0" lvl="0" indent="0" algn="ctr" rtl="0">
              <a:spcBef>
                <a:spcPts val="0"/>
              </a:spcBef>
              <a:spcAft>
                <a:spcPts val="0"/>
              </a:spcAft>
              <a:buNone/>
            </a:pPr>
            <a:r>
              <a:rPr lang="en-US" sz="1400">
                <a:solidFill>
                  <a:srgbClr val="505557"/>
                </a:solidFill>
                <a:latin typeface="Lato Light"/>
                <a:ea typeface="Lato Light"/>
                <a:cs typeface="Lato Light"/>
                <a:sym typeface="Lato Light"/>
              </a:rPr>
              <a:t>6</a:t>
            </a:r>
            <a:r>
              <a:rPr lang="en-US" sz="1400" baseline="30000">
                <a:solidFill>
                  <a:srgbClr val="505557"/>
                </a:solidFill>
                <a:latin typeface="Lato Light"/>
                <a:ea typeface="Lato Light"/>
                <a:cs typeface="Lato Light"/>
                <a:sym typeface="Lato Light"/>
              </a:rPr>
              <a:t>th</a:t>
            </a:r>
            <a:r>
              <a:rPr lang="en-US" sz="1400">
                <a:solidFill>
                  <a:srgbClr val="505557"/>
                </a:solidFill>
                <a:latin typeface="Lato Light"/>
                <a:ea typeface="Lato Light"/>
                <a:cs typeface="Lato Light"/>
                <a:sym typeface="Lato Light"/>
              </a:rPr>
              <a:t> – 8</a:t>
            </a:r>
            <a:r>
              <a:rPr lang="en-US" sz="1400" baseline="30000">
                <a:solidFill>
                  <a:srgbClr val="505557"/>
                </a:solidFill>
                <a:latin typeface="Lato Light"/>
                <a:ea typeface="Lato Light"/>
                <a:cs typeface="Lato Light"/>
                <a:sym typeface="Lato Light"/>
              </a:rPr>
              <a:t>th</a:t>
            </a:r>
            <a:r>
              <a:rPr lang="en-US" sz="1400">
                <a:solidFill>
                  <a:srgbClr val="505557"/>
                </a:solidFill>
                <a:latin typeface="Lato Light"/>
                <a:ea typeface="Lato Light"/>
                <a:cs typeface="Lato Light"/>
                <a:sym typeface="Lato Light"/>
              </a:rPr>
              <a:t> </a:t>
            </a:r>
            <a:endParaRPr sz="1400">
              <a:solidFill>
                <a:srgbClr val="505557"/>
              </a:solidFill>
              <a:latin typeface="Lato Light"/>
              <a:ea typeface="Lato Light"/>
              <a:cs typeface="Lato Light"/>
              <a:sym typeface="Lato Light"/>
            </a:endParaRPr>
          </a:p>
        </p:txBody>
      </p:sp>
      <p:sp>
        <p:nvSpPr>
          <p:cNvPr id="291" name="Shape 291"/>
          <p:cNvSpPr/>
          <p:nvPr/>
        </p:nvSpPr>
        <p:spPr>
          <a:xfrm>
            <a:off x="3358532" y="1618773"/>
            <a:ext cx="228600" cy="228689"/>
          </a:xfrm>
          <a:custGeom>
            <a:avLst/>
            <a:gdLst/>
            <a:ahLst/>
            <a:cxnLst/>
            <a:rect l="0" t="0" r="0" b="0"/>
            <a:pathLst>
              <a:path w="120000" h="120000" extrusionOk="0">
                <a:moveTo>
                  <a:pt x="44693" y="119994"/>
                </a:moveTo>
                <a:cubicBezTo>
                  <a:pt x="43171" y="119994"/>
                  <a:pt x="41548" y="119483"/>
                  <a:pt x="39809" y="118444"/>
                </a:cubicBezTo>
                <a:cubicBezTo>
                  <a:pt x="38064" y="117400"/>
                  <a:pt x="36719" y="116200"/>
                  <a:pt x="35763" y="114805"/>
                </a:cubicBezTo>
                <a:lnTo>
                  <a:pt x="1478" y="64983"/>
                </a:lnTo>
                <a:cubicBezTo>
                  <a:pt x="489" y="63550"/>
                  <a:pt x="0" y="61777"/>
                  <a:pt x="0" y="59672"/>
                </a:cubicBezTo>
                <a:cubicBezTo>
                  <a:pt x="0" y="57566"/>
                  <a:pt x="489" y="55816"/>
                  <a:pt x="1478" y="54438"/>
                </a:cubicBezTo>
                <a:lnTo>
                  <a:pt x="12819" y="37950"/>
                </a:lnTo>
                <a:cubicBezTo>
                  <a:pt x="13825" y="36516"/>
                  <a:pt x="15047" y="35805"/>
                  <a:pt x="16503" y="35844"/>
                </a:cubicBezTo>
                <a:cubicBezTo>
                  <a:pt x="17965" y="35883"/>
                  <a:pt x="19159" y="36572"/>
                  <a:pt x="20126" y="37950"/>
                </a:cubicBezTo>
                <a:lnTo>
                  <a:pt x="43915" y="72344"/>
                </a:lnTo>
                <a:cubicBezTo>
                  <a:pt x="44910" y="73777"/>
                  <a:pt x="46132" y="74488"/>
                  <a:pt x="47605" y="74488"/>
                </a:cubicBezTo>
                <a:cubicBezTo>
                  <a:pt x="49050" y="74488"/>
                  <a:pt x="50261" y="73777"/>
                  <a:pt x="51239" y="72344"/>
                </a:cubicBezTo>
                <a:lnTo>
                  <a:pt x="99828" y="2183"/>
                </a:lnTo>
                <a:cubicBezTo>
                  <a:pt x="100823" y="705"/>
                  <a:pt x="102045" y="0"/>
                  <a:pt x="103518" y="0"/>
                </a:cubicBezTo>
                <a:cubicBezTo>
                  <a:pt x="104957" y="0"/>
                  <a:pt x="106185" y="705"/>
                  <a:pt x="107202" y="2183"/>
                </a:cubicBezTo>
                <a:lnTo>
                  <a:pt x="118544" y="18550"/>
                </a:lnTo>
                <a:cubicBezTo>
                  <a:pt x="119533" y="20005"/>
                  <a:pt x="120027" y="21777"/>
                  <a:pt x="120000" y="23883"/>
                </a:cubicBezTo>
                <a:cubicBezTo>
                  <a:pt x="119972" y="25988"/>
                  <a:pt x="119483" y="27738"/>
                  <a:pt x="118544" y="29116"/>
                </a:cubicBezTo>
                <a:lnTo>
                  <a:pt x="59258" y="114805"/>
                </a:lnTo>
                <a:cubicBezTo>
                  <a:pt x="58246" y="116277"/>
                  <a:pt x="56885" y="117477"/>
                  <a:pt x="55173" y="118500"/>
                </a:cubicBezTo>
                <a:cubicBezTo>
                  <a:pt x="53456" y="119505"/>
                  <a:pt x="51895" y="119994"/>
                  <a:pt x="50450" y="119994"/>
                </a:cubicBezTo>
                <a:lnTo>
                  <a:pt x="44693" y="119994"/>
                </a:lnTo>
                <a:close/>
              </a:path>
            </a:pathLst>
          </a:custGeom>
          <a:solidFill>
            <a:srgbClr val="114593"/>
          </a:solidFill>
          <a:ln>
            <a:noFill/>
          </a:ln>
        </p:spPr>
        <p:txBody>
          <a:bodyPr spcFirstLastPara="1" wrap="square" lIns="38075" tIns="38075" rIns="38075" bIns="38075" anchor="ctr" anchorCtr="0">
            <a:noAutofit/>
          </a:bodyPr>
          <a:lstStyle/>
          <a:p>
            <a:pPr marL="0" marR="0" lvl="0" indent="0" algn="l" rtl="0">
              <a:spcBef>
                <a:spcPts val="0"/>
              </a:spcBef>
              <a:spcAft>
                <a:spcPts val="0"/>
              </a:spcAft>
              <a:buNone/>
            </a:pPr>
            <a:endParaRPr sz="2200">
              <a:solidFill>
                <a:srgbClr val="114593"/>
              </a:solidFill>
              <a:latin typeface="Cabin"/>
              <a:ea typeface="Cabin"/>
              <a:cs typeface="Cabin"/>
              <a:sym typeface="Cabin"/>
            </a:endParaRPr>
          </a:p>
        </p:txBody>
      </p:sp>
      <p:sp>
        <p:nvSpPr>
          <p:cNvPr id="292" name="Shape 292"/>
          <p:cNvSpPr txBox="1"/>
          <p:nvPr/>
        </p:nvSpPr>
        <p:spPr>
          <a:xfrm>
            <a:off x="2896750" y="1893436"/>
            <a:ext cx="1105457" cy="724034"/>
          </a:xfrm>
          <a:prstGeom prst="rect">
            <a:avLst/>
          </a:prstGeom>
          <a:noFill/>
          <a:ln>
            <a:noFill/>
          </a:ln>
        </p:spPr>
        <p:txBody>
          <a:bodyPr spcFirstLastPara="1" wrap="square" lIns="34275" tIns="17125" rIns="34275" bIns="17125" anchor="t" anchorCtr="0">
            <a:noAutofit/>
          </a:bodyPr>
          <a:lstStyle/>
          <a:p>
            <a:pPr marL="0" marR="0" lvl="0" indent="0" algn="ctr" rtl="0">
              <a:lnSpc>
                <a:spcPct val="110000"/>
              </a:lnSpc>
              <a:spcBef>
                <a:spcPts val="0"/>
              </a:spcBef>
              <a:spcAft>
                <a:spcPts val="0"/>
              </a:spcAft>
              <a:buNone/>
            </a:pPr>
            <a:r>
              <a:rPr lang="en-US" sz="1400">
                <a:solidFill>
                  <a:srgbClr val="505557"/>
                </a:solidFill>
                <a:latin typeface="Lato"/>
                <a:ea typeface="Lato"/>
                <a:cs typeface="Lato"/>
                <a:sym typeface="Lato"/>
              </a:rPr>
              <a:t>Learning time</a:t>
            </a:r>
            <a:endParaRPr/>
          </a:p>
          <a:p>
            <a:pPr marL="0" marR="0" lvl="0" indent="0" algn="ctr" rtl="0">
              <a:spcBef>
                <a:spcPts val="0"/>
              </a:spcBef>
              <a:spcAft>
                <a:spcPts val="0"/>
              </a:spcAft>
              <a:buNone/>
            </a:pPr>
            <a:r>
              <a:rPr lang="en-US" sz="1400">
                <a:solidFill>
                  <a:srgbClr val="505557"/>
                </a:solidFill>
                <a:latin typeface="Lato Light"/>
                <a:ea typeface="Lato Light"/>
                <a:cs typeface="Lato Light"/>
                <a:sym typeface="Lato Light"/>
              </a:rPr>
              <a:t>3 – 3.5 hours</a:t>
            </a:r>
            <a:endParaRPr sz="1400">
              <a:solidFill>
                <a:srgbClr val="505557"/>
              </a:solidFill>
              <a:latin typeface="Lato Light"/>
              <a:ea typeface="Lato Light"/>
              <a:cs typeface="Lato Light"/>
              <a:sym typeface="Lato Light"/>
            </a:endParaRPr>
          </a:p>
        </p:txBody>
      </p:sp>
      <p:grpSp>
        <p:nvGrpSpPr>
          <p:cNvPr id="293" name="Shape 293"/>
          <p:cNvGrpSpPr/>
          <p:nvPr/>
        </p:nvGrpSpPr>
        <p:grpSpPr>
          <a:xfrm>
            <a:off x="2076305" y="1662723"/>
            <a:ext cx="228689" cy="228606"/>
            <a:chOff x="3051175" y="1077913"/>
            <a:chExt cx="3222626" cy="3221037"/>
          </a:xfrm>
        </p:grpSpPr>
        <p:sp>
          <p:nvSpPr>
            <p:cNvPr id="294" name="Shape 294"/>
            <p:cNvSpPr/>
            <p:nvPr/>
          </p:nvSpPr>
          <p:spPr>
            <a:xfrm>
              <a:off x="3051175" y="1077913"/>
              <a:ext cx="1009650" cy="3221037"/>
            </a:xfrm>
            <a:custGeom>
              <a:avLst/>
              <a:gdLst/>
              <a:ahLst/>
              <a:cxnLst/>
              <a:rect l="0" t="0" r="0" b="0"/>
              <a:pathLst>
                <a:path w="120000" h="120000" extrusionOk="0">
                  <a:moveTo>
                    <a:pt x="95820" y="22570"/>
                  </a:moveTo>
                  <a:cubicBezTo>
                    <a:pt x="95820" y="11214"/>
                    <a:pt x="95820" y="11214"/>
                    <a:pt x="95820" y="11214"/>
                  </a:cubicBezTo>
                  <a:cubicBezTo>
                    <a:pt x="95820" y="5046"/>
                    <a:pt x="79701" y="0"/>
                    <a:pt x="60000" y="0"/>
                  </a:cubicBezTo>
                  <a:cubicBezTo>
                    <a:pt x="39850" y="0"/>
                    <a:pt x="24179" y="5046"/>
                    <a:pt x="24179" y="11214"/>
                  </a:cubicBezTo>
                  <a:cubicBezTo>
                    <a:pt x="24179" y="22570"/>
                    <a:pt x="24179" y="22570"/>
                    <a:pt x="24179" y="22570"/>
                  </a:cubicBezTo>
                  <a:cubicBezTo>
                    <a:pt x="9402" y="26074"/>
                    <a:pt x="0" y="31401"/>
                    <a:pt x="0" y="37570"/>
                  </a:cubicBezTo>
                  <a:cubicBezTo>
                    <a:pt x="0" y="43598"/>
                    <a:pt x="9402" y="48925"/>
                    <a:pt x="24179" y="52429"/>
                  </a:cubicBezTo>
                  <a:cubicBezTo>
                    <a:pt x="24179" y="108785"/>
                    <a:pt x="24179" y="108785"/>
                    <a:pt x="24179" y="108785"/>
                  </a:cubicBezTo>
                  <a:cubicBezTo>
                    <a:pt x="24179" y="114953"/>
                    <a:pt x="39850" y="120000"/>
                    <a:pt x="60000" y="120000"/>
                  </a:cubicBezTo>
                  <a:cubicBezTo>
                    <a:pt x="79701" y="120000"/>
                    <a:pt x="95820" y="114953"/>
                    <a:pt x="95820" y="108785"/>
                  </a:cubicBezTo>
                  <a:cubicBezTo>
                    <a:pt x="95820" y="52429"/>
                    <a:pt x="95820" y="52429"/>
                    <a:pt x="95820" y="52429"/>
                  </a:cubicBezTo>
                  <a:cubicBezTo>
                    <a:pt x="110149" y="48925"/>
                    <a:pt x="120000" y="43598"/>
                    <a:pt x="120000" y="37570"/>
                  </a:cubicBezTo>
                  <a:cubicBezTo>
                    <a:pt x="120000" y="31401"/>
                    <a:pt x="110149" y="26074"/>
                    <a:pt x="95820" y="22570"/>
                  </a:cubicBezTo>
                  <a:close/>
                  <a:moveTo>
                    <a:pt x="47910" y="11214"/>
                  </a:moveTo>
                  <a:cubicBezTo>
                    <a:pt x="47910" y="9112"/>
                    <a:pt x="53283" y="7570"/>
                    <a:pt x="60000" y="7570"/>
                  </a:cubicBezTo>
                  <a:cubicBezTo>
                    <a:pt x="66716" y="7570"/>
                    <a:pt x="72089" y="9112"/>
                    <a:pt x="72089" y="11214"/>
                  </a:cubicBezTo>
                  <a:cubicBezTo>
                    <a:pt x="72089" y="19065"/>
                    <a:pt x="72089" y="19065"/>
                    <a:pt x="72089" y="19065"/>
                  </a:cubicBezTo>
                  <a:cubicBezTo>
                    <a:pt x="68059" y="18925"/>
                    <a:pt x="64029" y="18785"/>
                    <a:pt x="60000" y="18785"/>
                  </a:cubicBezTo>
                  <a:cubicBezTo>
                    <a:pt x="55970" y="18785"/>
                    <a:pt x="51940" y="18925"/>
                    <a:pt x="47910" y="19065"/>
                  </a:cubicBezTo>
                  <a:lnTo>
                    <a:pt x="47910" y="11214"/>
                  </a:lnTo>
                  <a:close/>
                  <a:moveTo>
                    <a:pt x="72089" y="108785"/>
                  </a:moveTo>
                  <a:cubicBezTo>
                    <a:pt x="72089" y="110887"/>
                    <a:pt x="66716" y="112570"/>
                    <a:pt x="60000" y="112570"/>
                  </a:cubicBezTo>
                  <a:cubicBezTo>
                    <a:pt x="53283" y="112570"/>
                    <a:pt x="47910" y="110887"/>
                    <a:pt x="47910" y="108785"/>
                  </a:cubicBezTo>
                  <a:cubicBezTo>
                    <a:pt x="47910" y="55934"/>
                    <a:pt x="47910" y="55934"/>
                    <a:pt x="47910" y="55934"/>
                  </a:cubicBezTo>
                  <a:cubicBezTo>
                    <a:pt x="51940" y="56074"/>
                    <a:pt x="55970" y="56214"/>
                    <a:pt x="60000" y="56214"/>
                  </a:cubicBezTo>
                  <a:cubicBezTo>
                    <a:pt x="64029" y="56214"/>
                    <a:pt x="68059" y="56074"/>
                    <a:pt x="72089" y="55934"/>
                  </a:cubicBezTo>
                  <a:lnTo>
                    <a:pt x="72089" y="108785"/>
                  </a:lnTo>
                  <a:close/>
                  <a:moveTo>
                    <a:pt x="94029" y="40654"/>
                  </a:moveTo>
                  <a:cubicBezTo>
                    <a:pt x="94029" y="40794"/>
                    <a:pt x="94029" y="41074"/>
                    <a:pt x="93582" y="41214"/>
                  </a:cubicBezTo>
                  <a:cubicBezTo>
                    <a:pt x="92686" y="42196"/>
                    <a:pt x="90895" y="43177"/>
                    <a:pt x="89104" y="44018"/>
                  </a:cubicBezTo>
                  <a:cubicBezTo>
                    <a:pt x="89104" y="44018"/>
                    <a:pt x="89104" y="44018"/>
                    <a:pt x="89104" y="44018"/>
                  </a:cubicBezTo>
                  <a:cubicBezTo>
                    <a:pt x="86865" y="45000"/>
                    <a:pt x="84179" y="45700"/>
                    <a:pt x="81492" y="46401"/>
                  </a:cubicBezTo>
                  <a:cubicBezTo>
                    <a:pt x="81492" y="46401"/>
                    <a:pt x="81492" y="46401"/>
                    <a:pt x="81492" y="46401"/>
                  </a:cubicBezTo>
                  <a:cubicBezTo>
                    <a:pt x="78358" y="47102"/>
                    <a:pt x="75223" y="47663"/>
                    <a:pt x="72089" y="48084"/>
                  </a:cubicBezTo>
                  <a:cubicBezTo>
                    <a:pt x="68059" y="48504"/>
                    <a:pt x="64029" y="48785"/>
                    <a:pt x="60000" y="48785"/>
                  </a:cubicBezTo>
                  <a:cubicBezTo>
                    <a:pt x="55522" y="48785"/>
                    <a:pt x="51492" y="48504"/>
                    <a:pt x="47910" y="48084"/>
                  </a:cubicBezTo>
                  <a:cubicBezTo>
                    <a:pt x="44328" y="47663"/>
                    <a:pt x="41194" y="47102"/>
                    <a:pt x="38507" y="46401"/>
                  </a:cubicBezTo>
                  <a:cubicBezTo>
                    <a:pt x="38507" y="46401"/>
                    <a:pt x="38059" y="46401"/>
                    <a:pt x="38059" y="46401"/>
                  </a:cubicBezTo>
                  <a:cubicBezTo>
                    <a:pt x="35373" y="45700"/>
                    <a:pt x="33134" y="45000"/>
                    <a:pt x="30895" y="44018"/>
                  </a:cubicBezTo>
                  <a:cubicBezTo>
                    <a:pt x="30895" y="44018"/>
                    <a:pt x="30895" y="44018"/>
                    <a:pt x="30895" y="44018"/>
                  </a:cubicBezTo>
                  <a:cubicBezTo>
                    <a:pt x="28656" y="43177"/>
                    <a:pt x="27313" y="42196"/>
                    <a:pt x="25970" y="41214"/>
                  </a:cubicBezTo>
                  <a:cubicBezTo>
                    <a:pt x="25970" y="41074"/>
                    <a:pt x="25970" y="40794"/>
                    <a:pt x="25522" y="40654"/>
                  </a:cubicBezTo>
                  <a:cubicBezTo>
                    <a:pt x="24626" y="39672"/>
                    <a:pt x="24179" y="38551"/>
                    <a:pt x="24179" y="37570"/>
                  </a:cubicBezTo>
                  <a:cubicBezTo>
                    <a:pt x="24179" y="36448"/>
                    <a:pt x="24626" y="35327"/>
                    <a:pt x="25522" y="34345"/>
                  </a:cubicBezTo>
                  <a:cubicBezTo>
                    <a:pt x="25970" y="34205"/>
                    <a:pt x="25970" y="33925"/>
                    <a:pt x="25970" y="33785"/>
                  </a:cubicBezTo>
                  <a:cubicBezTo>
                    <a:pt x="27313" y="32803"/>
                    <a:pt x="28656" y="31822"/>
                    <a:pt x="30895" y="30981"/>
                  </a:cubicBezTo>
                  <a:cubicBezTo>
                    <a:pt x="30895" y="30981"/>
                    <a:pt x="30895" y="30981"/>
                    <a:pt x="30895" y="30981"/>
                  </a:cubicBezTo>
                  <a:cubicBezTo>
                    <a:pt x="33134" y="30000"/>
                    <a:pt x="35373" y="29299"/>
                    <a:pt x="38059" y="28598"/>
                  </a:cubicBezTo>
                  <a:cubicBezTo>
                    <a:pt x="38059" y="28598"/>
                    <a:pt x="38507" y="28598"/>
                    <a:pt x="38507" y="28598"/>
                  </a:cubicBezTo>
                  <a:cubicBezTo>
                    <a:pt x="41194" y="27897"/>
                    <a:pt x="44328" y="27336"/>
                    <a:pt x="47910" y="26915"/>
                  </a:cubicBezTo>
                  <a:cubicBezTo>
                    <a:pt x="51492" y="26495"/>
                    <a:pt x="55522" y="26214"/>
                    <a:pt x="60000" y="26214"/>
                  </a:cubicBezTo>
                  <a:cubicBezTo>
                    <a:pt x="64029" y="26214"/>
                    <a:pt x="68059" y="26495"/>
                    <a:pt x="72089" y="26915"/>
                  </a:cubicBezTo>
                  <a:cubicBezTo>
                    <a:pt x="75223" y="27336"/>
                    <a:pt x="78358" y="27897"/>
                    <a:pt x="81492" y="28598"/>
                  </a:cubicBezTo>
                  <a:cubicBezTo>
                    <a:pt x="81492" y="28598"/>
                    <a:pt x="81492" y="28598"/>
                    <a:pt x="81492" y="28598"/>
                  </a:cubicBezTo>
                  <a:cubicBezTo>
                    <a:pt x="84179" y="29299"/>
                    <a:pt x="86865" y="30000"/>
                    <a:pt x="89104" y="30981"/>
                  </a:cubicBezTo>
                  <a:cubicBezTo>
                    <a:pt x="89104" y="30981"/>
                    <a:pt x="89104" y="30981"/>
                    <a:pt x="89104" y="30981"/>
                  </a:cubicBezTo>
                  <a:cubicBezTo>
                    <a:pt x="90895" y="31822"/>
                    <a:pt x="92686" y="32803"/>
                    <a:pt x="93582" y="33785"/>
                  </a:cubicBezTo>
                  <a:cubicBezTo>
                    <a:pt x="94029" y="33925"/>
                    <a:pt x="94029" y="34205"/>
                    <a:pt x="94029" y="34345"/>
                  </a:cubicBezTo>
                  <a:cubicBezTo>
                    <a:pt x="95373" y="35327"/>
                    <a:pt x="95820" y="36448"/>
                    <a:pt x="95820" y="37570"/>
                  </a:cubicBezTo>
                  <a:cubicBezTo>
                    <a:pt x="95820" y="38551"/>
                    <a:pt x="95373" y="39672"/>
                    <a:pt x="94029" y="40654"/>
                  </a:cubicBezTo>
                  <a:close/>
                </a:path>
              </a:pathLst>
            </a:custGeom>
            <a:solidFill>
              <a:srgbClr val="1145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rgbClr val="114593"/>
                </a:solidFill>
                <a:latin typeface="Cabin"/>
                <a:ea typeface="Cabin"/>
                <a:cs typeface="Cabin"/>
                <a:sym typeface="Cabin"/>
              </a:endParaRPr>
            </a:p>
          </p:txBody>
        </p:sp>
        <p:sp>
          <p:nvSpPr>
            <p:cNvPr id="295" name="Shape 295"/>
            <p:cNvSpPr/>
            <p:nvPr/>
          </p:nvSpPr>
          <p:spPr>
            <a:xfrm>
              <a:off x="5268913" y="1077913"/>
              <a:ext cx="1004888" cy="3221037"/>
            </a:xfrm>
            <a:custGeom>
              <a:avLst/>
              <a:gdLst/>
              <a:ahLst/>
              <a:cxnLst/>
              <a:rect l="0" t="0" r="0" b="0"/>
              <a:pathLst>
                <a:path w="120000" h="120000" extrusionOk="0">
                  <a:moveTo>
                    <a:pt x="96179" y="22570"/>
                  </a:moveTo>
                  <a:cubicBezTo>
                    <a:pt x="96179" y="11214"/>
                    <a:pt x="96179" y="11214"/>
                    <a:pt x="96179" y="11214"/>
                  </a:cubicBezTo>
                  <a:cubicBezTo>
                    <a:pt x="96179" y="5046"/>
                    <a:pt x="80000" y="0"/>
                    <a:pt x="59775" y="0"/>
                  </a:cubicBezTo>
                  <a:cubicBezTo>
                    <a:pt x="40000" y="0"/>
                    <a:pt x="23820" y="5046"/>
                    <a:pt x="23820" y="11214"/>
                  </a:cubicBezTo>
                  <a:cubicBezTo>
                    <a:pt x="23820" y="22570"/>
                    <a:pt x="23820" y="22570"/>
                    <a:pt x="23820" y="22570"/>
                  </a:cubicBezTo>
                  <a:cubicBezTo>
                    <a:pt x="9438" y="26074"/>
                    <a:pt x="0" y="31401"/>
                    <a:pt x="0" y="37570"/>
                  </a:cubicBezTo>
                  <a:cubicBezTo>
                    <a:pt x="0" y="43598"/>
                    <a:pt x="9438" y="48925"/>
                    <a:pt x="23820" y="52429"/>
                  </a:cubicBezTo>
                  <a:cubicBezTo>
                    <a:pt x="23820" y="108785"/>
                    <a:pt x="23820" y="108785"/>
                    <a:pt x="23820" y="108785"/>
                  </a:cubicBezTo>
                  <a:cubicBezTo>
                    <a:pt x="23820" y="114953"/>
                    <a:pt x="40000" y="120000"/>
                    <a:pt x="59775" y="120000"/>
                  </a:cubicBezTo>
                  <a:cubicBezTo>
                    <a:pt x="80000" y="120000"/>
                    <a:pt x="96179" y="114953"/>
                    <a:pt x="96179" y="108785"/>
                  </a:cubicBezTo>
                  <a:cubicBezTo>
                    <a:pt x="96179" y="52429"/>
                    <a:pt x="96179" y="52429"/>
                    <a:pt x="96179" y="52429"/>
                  </a:cubicBezTo>
                  <a:cubicBezTo>
                    <a:pt x="110561" y="48925"/>
                    <a:pt x="120000" y="43598"/>
                    <a:pt x="120000" y="37570"/>
                  </a:cubicBezTo>
                  <a:cubicBezTo>
                    <a:pt x="120000" y="31401"/>
                    <a:pt x="110561" y="26074"/>
                    <a:pt x="96179" y="22570"/>
                  </a:cubicBezTo>
                  <a:close/>
                  <a:moveTo>
                    <a:pt x="48089" y="11214"/>
                  </a:moveTo>
                  <a:cubicBezTo>
                    <a:pt x="48089" y="9112"/>
                    <a:pt x="53033" y="7570"/>
                    <a:pt x="59775" y="7570"/>
                  </a:cubicBezTo>
                  <a:cubicBezTo>
                    <a:pt x="66516" y="7570"/>
                    <a:pt x="71910" y="9112"/>
                    <a:pt x="71910" y="11214"/>
                  </a:cubicBezTo>
                  <a:cubicBezTo>
                    <a:pt x="71910" y="19065"/>
                    <a:pt x="71910" y="19065"/>
                    <a:pt x="71910" y="19065"/>
                  </a:cubicBezTo>
                  <a:cubicBezTo>
                    <a:pt x="67865" y="18925"/>
                    <a:pt x="63820" y="18785"/>
                    <a:pt x="59775" y="18785"/>
                  </a:cubicBezTo>
                  <a:cubicBezTo>
                    <a:pt x="55730" y="18785"/>
                    <a:pt x="51685" y="18925"/>
                    <a:pt x="48089" y="19065"/>
                  </a:cubicBezTo>
                  <a:lnTo>
                    <a:pt x="48089" y="11214"/>
                  </a:lnTo>
                  <a:close/>
                  <a:moveTo>
                    <a:pt x="71910" y="108785"/>
                  </a:moveTo>
                  <a:cubicBezTo>
                    <a:pt x="71910" y="110887"/>
                    <a:pt x="66516" y="112570"/>
                    <a:pt x="59775" y="112570"/>
                  </a:cubicBezTo>
                  <a:cubicBezTo>
                    <a:pt x="53033" y="112570"/>
                    <a:pt x="48089" y="110887"/>
                    <a:pt x="48089" y="108785"/>
                  </a:cubicBezTo>
                  <a:cubicBezTo>
                    <a:pt x="48089" y="55934"/>
                    <a:pt x="48089" y="55934"/>
                    <a:pt x="48089" y="55934"/>
                  </a:cubicBezTo>
                  <a:cubicBezTo>
                    <a:pt x="51685" y="56074"/>
                    <a:pt x="55730" y="56214"/>
                    <a:pt x="59775" y="56214"/>
                  </a:cubicBezTo>
                  <a:cubicBezTo>
                    <a:pt x="63820" y="56214"/>
                    <a:pt x="67865" y="56074"/>
                    <a:pt x="71910" y="55934"/>
                  </a:cubicBezTo>
                  <a:lnTo>
                    <a:pt x="71910" y="108785"/>
                  </a:lnTo>
                  <a:close/>
                  <a:moveTo>
                    <a:pt x="94382" y="40654"/>
                  </a:moveTo>
                  <a:cubicBezTo>
                    <a:pt x="93932" y="40794"/>
                    <a:pt x="93932" y="41074"/>
                    <a:pt x="93932" y="41214"/>
                  </a:cubicBezTo>
                  <a:cubicBezTo>
                    <a:pt x="92584" y="42196"/>
                    <a:pt x="91235" y="43177"/>
                    <a:pt x="88988" y="44018"/>
                  </a:cubicBezTo>
                  <a:cubicBezTo>
                    <a:pt x="88988" y="44018"/>
                    <a:pt x="88988" y="44018"/>
                    <a:pt x="88988" y="44018"/>
                  </a:cubicBezTo>
                  <a:cubicBezTo>
                    <a:pt x="86741" y="45000"/>
                    <a:pt x="84494" y="45700"/>
                    <a:pt x="81797" y="46401"/>
                  </a:cubicBezTo>
                  <a:cubicBezTo>
                    <a:pt x="81797" y="46401"/>
                    <a:pt x="81348" y="46401"/>
                    <a:pt x="81348" y="46401"/>
                  </a:cubicBezTo>
                  <a:cubicBezTo>
                    <a:pt x="78651" y="47102"/>
                    <a:pt x="75505" y="47663"/>
                    <a:pt x="71910" y="48084"/>
                  </a:cubicBezTo>
                  <a:cubicBezTo>
                    <a:pt x="68314" y="48504"/>
                    <a:pt x="64269" y="48785"/>
                    <a:pt x="59775" y="48785"/>
                  </a:cubicBezTo>
                  <a:cubicBezTo>
                    <a:pt x="55730" y="48785"/>
                    <a:pt x="51685" y="48504"/>
                    <a:pt x="48089" y="48084"/>
                  </a:cubicBezTo>
                  <a:cubicBezTo>
                    <a:pt x="44494" y="47663"/>
                    <a:pt x="41348" y="47102"/>
                    <a:pt x="38202" y="46401"/>
                  </a:cubicBezTo>
                  <a:cubicBezTo>
                    <a:pt x="38202" y="46401"/>
                    <a:pt x="38202" y="46401"/>
                    <a:pt x="38202" y="46401"/>
                  </a:cubicBezTo>
                  <a:cubicBezTo>
                    <a:pt x="35505" y="45700"/>
                    <a:pt x="32808" y="45000"/>
                    <a:pt x="30561" y="44018"/>
                  </a:cubicBezTo>
                  <a:cubicBezTo>
                    <a:pt x="30561" y="44018"/>
                    <a:pt x="30561" y="44018"/>
                    <a:pt x="30561" y="44018"/>
                  </a:cubicBezTo>
                  <a:cubicBezTo>
                    <a:pt x="28764" y="43177"/>
                    <a:pt x="26966" y="42196"/>
                    <a:pt x="26067" y="41214"/>
                  </a:cubicBezTo>
                  <a:cubicBezTo>
                    <a:pt x="25617" y="41074"/>
                    <a:pt x="25617" y="40794"/>
                    <a:pt x="25617" y="40654"/>
                  </a:cubicBezTo>
                  <a:cubicBezTo>
                    <a:pt x="24269" y="39672"/>
                    <a:pt x="23820" y="38551"/>
                    <a:pt x="23820" y="37570"/>
                  </a:cubicBezTo>
                  <a:cubicBezTo>
                    <a:pt x="23820" y="36448"/>
                    <a:pt x="24269" y="35327"/>
                    <a:pt x="25617" y="34345"/>
                  </a:cubicBezTo>
                  <a:cubicBezTo>
                    <a:pt x="25617" y="34205"/>
                    <a:pt x="25617" y="33925"/>
                    <a:pt x="26067" y="33785"/>
                  </a:cubicBezTo>
                  <a:cubicBezTo>
                    <a:pt x="26966" y="32803"/>
                    <a:pt x="28764" y="31822"/>
                    <a:pt x="30561" y="30981"/>
                  </a:cubicBezTo>
                  <a:cubicBezTo>
                    <a:pt x="30561" y="30981"/>
                    <a:pt x="30561" y="30981"/>
                    <a:pt x="30561" y="30981"/>
                  </a:cubicBezTo>
                  <a:cubicBezTo>
                    <a:pt x="32808" y="30000"/>
                    <a:pt x="35505" y="29299"/>
                    <a:pt x="38202" y="28598"/>
                  </a:cubicBezTo>
                  <a:cubicBezTo>
                    <a:pt x="38202" y="28598"/>
                    <a:pt x="38202" y="28598"/>
                    <a:pt x="38202" y="28598"/>
                  </a:cubicBezTo>
                  <a:cubicBezTo>
                    <a:pt x="41348" y="27897"/>
                    <a:pt x="44494" y="27336"/>
                    <a:pt x="48089" y="26915"/>
                  </a:cubicBezTo>
                  <a:cubicBezTo>
                    <a:pt x="51685" y="26495"/>
                    <a:pt x="55730" y="26214"/>
                    <a:pt x="59775" y="26214"/>
                  </a:cubicBezTo>
                  <a:cubicBezTo>
                    <a:pt x="64269" y="26214"/>
                    <a:pt x="68314" y="26495"/>
                    <a:pt x="71910" y="26915"/>
                  </a:cubicBezTo>
                  <a:cubicBezTo>
                    <a:pt x="75505" y="27336"/>
                    <a:pt x="78651" y="27897"/>
                    <a:pt x="81348" y="28598"/>
                  </a:cubicBezTo>
                  <a:cubicBezTo>
                    <a:pt x="81348" y="28598"/>
                    <a:pt x="81797" y="28598"/>
                    <a:pt x="81797" y="28598"/>
                  </a:cubicBezTo>
                  <a:cubicBezTo>
                    <a:pt x="84494" y="29299"/>
                    <a:pt x="86741" y="30000"/>
                    <a:pt x="88988" y="30981"/>
                  </a:cubicBezTo>
                  <a:cubicBezTo>
                    <a:pt x="88988" y="30981"/>
                    <a:pt x="88988" y="30981"/>
                    <a:pt x="88988" y="30981"/>
                  </a:cubicBezTo>
                  <a:cubicBezTo>
                    <a:pt x="91235" y="31822"/>
                    <a:pt x="92584" y="32803"/>
                    <a:pt x="93932" y="33785"/>
                  </a:cubicBezTo>
                  <a:cubicBezTo>
                    <a:pt x="93932" y="33925"/>
                    <a:pt x="93932" y="34205"/>
                    <a:pt x="94382" y="34345"/>
                  </a:cubicBezTo>
                  <a:cubicBezTo>
                    <a:pt x="95280" y="35327"/>
                    <a:pt x="96179" y="36448"/>
                    <a:pt x="96179" y="37570"/>
                  </a:cubicBezTo>
                  <a:cubicBezTo>
                    <a:pt x="96179" y="38551"/>
                    <a:pt x="95280" y="39672"/>
                    <a:pt x="94382" y="40654"/>
                  </a:cubicBezTo>
                  <a:close/>
                </a:path>
              </a:pathLst>
            </a:custGeom>
            <a:solidFill>
              <a:srgbClr val="1145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rgbClr val="114593"/>
                </a:solidFill>
                <a:latin typeface="Cabin"/>
                <a:ea typeface="Cabin"/>
                <a:cs typeface="Cabin"/>
                <a:sym typeface="Cabin"/>
              </a:endParaRPr>
            </a:p>
          </p:txBody>
        </p:sp>
        <p:sp>
          <p:nvSpPr>
            <p:cNvPr id="296" name="Shape 296"/>
            <p:cNvSpPr/>
            <p:nvPr/>
          </p:nvSpPr>
          <p:spPr>
            <a:xfrm>
              <a:off x="4157663" y="1077913"/>
              <a:ext cx="1009650" cy="3221037"/>
            </a:xfrm>
            <a:custGeom>
              <a:avLst/>
              <a:gdLst/>
              <a:ahLst/>
              <a:cxnLst/>
              <a:rect l="0" t="0" r="0" b="0"/>
              <a:pathLst>
                <a:path w="120000" h="120000" extrusionOk="0">
                  <a:moveTo>
                    <a:pt x="95820" y="67570"/>
                  </a:moveTo>
                  <a:cubicBezTo>
                    <a:pt x="95820" y="11214"/>
                    <a:pt x="95820" y="11214"/>
                    <a:pt x="95820" y="11214"/>
                  </a:cubicBezTo>
                  <a:cubicBezTo>
                    <a:pt x="95820" y="5046"/>
                    <a:pt x="79701" y="0"/>
                    <a:pt x="60000" y="0"/>
                  </a:cubicBezTo>
                  <a:cubicBezTo>
                    <a:pt x="40298" y="0"/>
                    <a:pt x="24179" y="5046"/>
                    <a:pt x="24179" y="11214"/>
                  </a:cubicBezTo>
                  <a:cubicBezTo>
                    <a:pt x="24179" y="67570"/>
                    <a:pt x="24179" y="67570"/>
                    <a:pt x="24179" y="67570"/>
                  </a:cubicBezTo>
                  <a:cubicBezTo>
                    <a:pt x="9402" y="71074"/>
                    <a:pt x="0" y="76401"/>
                    <a:pt x="0" y="82570"/>
                  </a:cubicBezTo>
                  <a:cubicBezTo>
                    <a:pt x="0" y="88598"/>
                    <a:pt x="9402" y="93925"/>
                    <a:pt x="24179" y="97429"/>
                  </a:cubicBezTo>
                  <a:cubicBezTo>
                    <a:pt x="24179" y="108785"/>
                    <a:pt x="24179" y="108785"/>
                    <a:pt x="24179" y="108785"/>
                  </a:cubicBezTo>
                  <a:cubicBezTo>
                    <a:pt x="24179" y="114953"/>
                    <a:pt x="40298" y="120000"/>
                    <a:pt x="60000" y="120000"/>
                  </a:cubicBezTo>
                  <a:cubicBezTo>
                    <a:pt x="79701" y="120000"/>
                    <a:pt x="95820" y="114953"/>
                    <a:pt x="95820" y="108785"/>
                  </a:cubicBezTo>
                  <a:cubicBezTo>
                    <a:pt x="95820" y="97429"/>
                    <a:pt x="95820" y="97429"/>
                    <a:pt x="95820" y="97429"/>
                  </a:cubicBezTo>
                  <a:cubicBezTo>
                    <a:pt x="110597" y="93925"/>
                    <a:pt x="120000" y="88598"/>
                    <a:pt x="120000" y="82570"/>
                  </a:cubicBezTo>
                  <a:cubicBezTo>
                    <a:pt x="120000" y="76401"/>
                    <a:pt x="110597" y="71074"/>
                    <a:pt x="95820" y="67570"/>
                  </a:cubicBezTo>
                  <a:close/>
                  <a:moveTo>
                    <a:pt x="47910" y="11214"/>
                  </a:moveTo>
                  <a:cubicBezTo>
                    <a:pt x="47910" y="9112"/>
                    <a:pt x="53283" y="7570"/>
                    <a:pt x="60000" y="7570"/>
                  </a:cubicBezTo>
                  <a:cubicBezTo>
                    <a:pt x="66716" y="7570"/>
                    <a:pt x="72089" y="9112"/>
                    <a:pt x="72089" y="11214"/>
                  </a:cubicBezTo>
                  <a:cubicBezTo>
                    <a:pt x="72089" y="64065"/>
                    <a:pt x="72089" y="64065"/>
                    <a:pt x="72089" y="64065"/>
                  </a:cubicBezTo>
                  <a:cubicBezTo>
                    <a:pt x="68059" y="63925"/>
                    <a:pt x="64029" y="63785"/>
                    <a:pt x="60000" y="63785"/>
                  </a:cubicBezTo>
                  <a:cubicBezTo>
                    <a:pt x="55970" y="63785"/>
                    <a:pt x="51940" y="63925"/>
                    <a:pt x="47910" y="64065"/>
                  </a:cubicBezTo>
                  <a:lnTo>
                    <a:pt x="47910" y="11214"/>
                  </a:lnTo>
                  <a:close/>
                  <a:moveTo>
                    <a:pt x="72089" y="108785"/>
                  </a:moveTo>
                  <a:cubicBezTo>
                    <a:pt x="72089" y="110887"/>
                    <a:pt x="66716" y="112570"/>
                    <a:pt x="60000" y="112570"/>
                  </a:cubicBezTo>
                  <a:cubicBezTo>
                    <a:pt x="53283" y="112570"/>
                    <a:pt x="47910" y="110887"/>
                    <a:pt x="47910" y="108785"/>
                  </a:cubicBezTo>
                  <a:cubicBezTo>
                    <a:pt x="47910" y="100934"/>
                    <a:pt x="47910" y="100934"/>
                    <a:pt x="47910" y="100934"/>
                  </a:cubicBezTo>
                  <a:cubicBezTo>
                    <a:pt x="51940" y="101074"/>
                    <a:pt x="55970" y="101214"/>
                    <a:pt x="60000" y="101214"/>
                  </a:cubicBezTo>
                  <a:cubicBezTo>
                    <a:pt x="64029" y="101214"/>
                    <a:pt x="68059" y="101074"/>
                    <a:pt x="72089" y="100934"/>
                  </a:cubicBezTo>
                  <a:lnTo>
                    <a:pt x="72089" y="108785"/>
                  </a:lnTo>
                  <a:close/>
                  <a:moveTo>
                    <a:pt x="94477" y="85654"/>
                  </a:moveTo>
                  <a:cubicBezTo>
                    <a:pt x="94029" y="85794"/>
                    <a:pt x="94029" y="86074"/>
                    <a:pt x="93582" y="86214"/>
                  </a:cubicBezTo>
                  <a:cubicBezTo>
                    <a:pt x="92686" y="87196"/>
                    <a:pt x="91343" y="88177"/>
                    <a:pt x="89104" y="89018"/>
                  </a:cubicBezTo>
                  <a:cubicBezTo>
                    <a:pt x="89104" y="89018"/>
                    <a:pt x="89104" y="89018"/>
                    <a:pt x="89104" y="89018"/>
                  </a:cubicBezTo>
                  <a:cubicBezTo>
                    <a:pt x="86865" y="90000"/>
                    <a:pt x="84626" y="90700"/>
                    <a:pt x="81492" y="91401"/>
                  </a:cubicBezTo>
                  <a:cubicBezTo>
                    <a:pt x="81492" y="91401"/>
                    <a:pt x="81492" y="91401"/>
                    <a:pt x="81492" y="91401"/>
                  </a:cubicBezTo>
                  <a:cubicBezTo>
                    <a:pt x="78805" y="92102"/>
                    <a:pt x="75223" y="92663"/>
                    <a:pt x="72089" y="93084"/>
                  </a:cubicBezTo>
                  <a:cubicBezTo>
                    <a:pt x="68059" y="93504"/>
                    <a:pt x="64029" y="93785"/>
                    <a:pt x="60000" y="93785"/>
                  </a:cubicBezTo>
                  <a:cubicBezTo>
                    <a:pt x="55970" y="93785"/>
                    <a:pt x="51940" y="93504"/>
                    <a:pt x="47910" y="93084"/>
                  </a:cubicBezTo>
                  <a:cubicBezTo>
                    <a:pt x="44776" y="92663"/>
                    <a:pt x="41194" y="92102"/>
                    <a:pt x="38507" y="91401"/>
                  </a:cubicBezTo>
                  <a:cubicBezTo>
                    <a:pt x="38507" y="91401"/>
                    <a:pt x="38507" y="91401"/>
                    <a:pt x="38507" y="91401"/>
                  </a:cubicBezTo>
                  <a:cubicBezTo>
                    <a:pt x="35373" y="90700"/>
                    <a:pt x="33134" y="90000"/>
                    <a:pt x="30895" y="89018"/>
                  </a:cubicBezTo>
                  <a:cubicBezTo>
                    <a:pt x="30895" y="89018"/>
                    <a:pt x="30895" y="89018"/>
                    <a:pt x="30895" y="89018"/>
                  </a:cubicBezTo>
                  <a:cubicBezTo>
                    <a:pt x="28656" y="88177"/>
                    <a:pt x="27313" y="87196"/>
                    <a:pt x="26417" y="86214"/>
                  </a:cubicBezTo>
                  <a:cubicBezTo>
                    <a:pt x="25970" y="86074"/>
                    <a:pt x="25970" y="85794"/>
                    <a:pt x="25522" y="85654"/>
                  </a:cubicBezTo>
                  <a:cubicBezTo>
                    <a:pt x="24626" y="84672"/>
                    <a:pt x="24179" y="83551"/>
                    <a:pt x="24179" y="82570"/>
                  </a:cubicBezTo>
                  <a:cubicBezTo>
                    <a:pt x="24179" y="81448"/>
                    <a:pt x="24626" y="80327"/>
                    <a:pt x="25522" y="79345"/>
                  </a:cubicBezTo>
                  <a:cubicBezTo>
                    <a:pt x="25970" y="79205"/>
                    <a:pt x="25970" y="78925"/>
                    <a:pt x="26417" y="78785"/>
                  </a:cubicBezTo>
                  <a:cubicBezTo>
                    <a:pt x="27313" y="77803"/>
                    <a:pt x="28656" y="76822"/>
                    <a:pt x="30895" y="75981"/>
                  </a:cubicBezTo>
                  <a:cubicBezTo>
                    <a:pt x="30895" y="75981"/>
                    <a:pt x="30895" y="75981"/>
                    <a:pt x="30895" y="75981"/>
                  </a:cubicBezTo>
                  <a:cubicBezTo>
                    <a:pt x="33134" y="75000"/>
                    <a:pt x="35373" y="74299"/>
                    <a:pt x="38507" y="73598"/>
                  </a:cubicBezTo>
                  <a:cubicBezTo>
                    <a:pt x="38507" y="73598"/>
                    <a:pt x="38507" y="73598"/>
                    <a:pt x="38507" y="73598"/>
                  </a:cubicBezTo>
                  <a:cubicBezTo>
                    <a:pt x="41194" y="72897"/>
                    <a:pt x="44776" y="72336"/>
                    <a:pt x="47910" y="71915"/>
                  </a:cubicBezTo>
                  <a:cubicBezTo>
                    <a:pt x="51940" y="71495"/>
                    <a:pt x="55970" y="71214"/>
                    <a:pt x="60000" y="71214"/>
                  </a:cubicBezTo>
                  <a:cubicBezTo>
                    <a:pt x="64029" y="71214"/>
                    <a:pt x="68059" y="71495"/>
                    <a:pt x="72089" y="71915"/>
                  </a:cubicBezTo>
                  <a:cubicBezTo>
                    <a:pt x="75223" y="72336"/>
                    <a:pt x="78805" y="72897"/>
                    <a:pt x="81492" y="73598"/>
                  </a:cubicBezTo>
                  <a:cubicBezTo>
                    <a:pt x="81492" y="73598"/>
                    <a:pt x="81492" y="73598"/>
                    <a:pt x="81492" y="73598"/>
                  </a:cubicBezTo>
                  <a:cubicBezTo>
                    <a:pt x="84626" y="74299"/>
                    <a:pt x="86865" y="75000"/>
                    <a:pt x="89104" y="75981"/>
                  </a:cubicBezTo>
                  <a:cubicBezTo>
                    <a:pt x="89104" y="75981"/>
                    <a:pt x="89104" y="75981"/>
                    <a:pt x="89104" y="75981"/>
                  </a:cubicBezTo>
                  <a:cubicBezTo>
                    <a:pt x="91343" y="76822"/>
                    <a:pt x="92686" y="77803"/>
                    <a:pt x="93582" y="78785"/>
                  </a:cubicBezTo>
                  <a:cubicBezTo>
                    <a:pt x="94029" y="78925"/>
                    <a:pt x="94029" y="79205"/>
                    <a:pt x="94477" y="79345"/>
                  </a:cubicBezTo>
                  <a:cubicBezTo>
                    <a:pt x="95373" y="80327"/>
                    <a:pt x="95820" y="81448"/>
                    <a:pt x="95820" y="82570"/>
                  </a:cubicBezTo>
                  <a:cubicBezTo>
                    <a:pt x="95820" y="83551"/>
                    <a:pt x="95373" y="84672"/>
                    <a:pt x="94477" y="85654"/>
                  </a:cubicBezTo>
                  <a:close/>
                </a:path>
              </a:pathLst>
            </a:custGeom>
            <a:solidFill>
              <a:srgbClr val="1145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rgbClr val="114593"/>
                </a:solidFill>
                <a:latin typeface="Cabin"/>
                <a:ea typeface="Cabin"/>
                <a:cs typeface="Cabin"/>
                <a:sym typeface="Cabin"/>
              </a:endParaRPr>
            </a:p>
          </p:txBody>
        </p:sp>
      </p:grpSp>
      <p:sp>
        <p:nvSpPr>
          <p:cNvPr id="297" name="Shape 297"/>
          <p:cNvSpPr txBox="1"/>
          <p:nvPr/>
        </p:nvSpPr>
        <p:spPr>
          <a:xfrm>
            <a:off x="1541966" y="1904208"/>
            <a:ext cx="1297369" cy="702490"/>
          </a:xfrm>
          <a:prstGeom prst="rect">
            <a:avLst/>
          </a:prstGeom>
          <a:noFill/>
          <a:ln>
            <a:noFill/>
          </a:ln>
        </p:spPr>
        <p:txBody>
          <a:bodyPr spcFirstLastPara="1" wrap="square" lIns="34275" tIns="17125" rIns="34275" bIns="17125" anchor="t" anchorCtr="0">
            <a:noAutofit/>
          </a:bodyPr>
          <a:lstStyle/>
          <a:p>
            <a:pPr marL="0" marR="0" lvl="0" indent="0" algn="ctr" rtl="0">
              <a:lnSpc>
                <a:spcPct val="110000"/>
              </a:lnSpc>
              <a:spcBef>
                <a:spcPts val="0"/>
              </a:spcBef>
              <a:spcAft>
                <a:spcPts val="0"/>
              </a:spcAft>
              <a:buNone/>
            </a:pPr>
            <a:r>
              <a:rPr lang="en-US" sz="1400">
                <a:solidFill>
                  <a:srgbClr val="505557"/>
                </a:solidFill>
                <a:latin typeface="Lato"/>
                <a:ea typeface="Lato"/>
                <a:cs typeface="Lato"/>
                <a:sym typeface="Lato"/>
              </a:rPr>
              <a:t>Structure</a:t>
            </a:r>
            <a:endParaRPr/>
          </a:p>
          <a:p>
            <a:pPr marL="0" marR="0" lvl="0" indent="0" algn="ctr" rtl="0">
              <a:spcBef>
                <a:spcPts val="0"/>
              </a:spcBef>
              <a:spcAft>
                <a:spcPts val="0"/>
              </a:spcAft>
              <a:buNone/>
            </a:pPr>
            <a:r>
              <a:rPr lang="en-US" sz="1400">
                <a:solidFill>
                  <a:srgbClr val="505557"/>
                </a:solidFill>
                <a:latin typeface="Lato Light"/>
                <a:ea typeface="Lato Light"/>
                <a:cs typeface="Lato Light"/>
                <a:sym typeface="Lato Light"/>
              </a:rPr>
              <a:t>7 scenario-based modules</a:t>
            </a:r>
            <a:endParaRPr sz="1400">
              <a:solidFill>
                <a:srgbClr val="505557"/>
              </a:solidFill>
              <a:latin typeface="Lato Light"/>
              <a:ea typeface="Lato Light"/>
              <a:cs typeface="Lato Light"/>
              <a:sym typeface="Lato Light"/>
            </a:endParaRPr>
          </a:p>
        </p:txBody>
      </p:sp>
      <p:grpSp>
        <p:nvGrpSpPr>
          <p:cNvPr id="298" name="Shape 298"/>
          <p:cNvGrpSpPr/>
          <p:nvPr/>
        </p:nvGrpSpPr>
        <p:grpSpPr>
          <a:xfrm>
            <a:off x="4534987" y="1591574"/>
            <a:ext cx="269245" cy="269281"/>
            <a:chOff x="-2771775" y="66675"/>
            <a:chExt cx="827087" cy="827088"/>
          </a:xfrm>
        </p:grpSpPr>
        <p:sp>
          <p:nvSpPr>
            <p:cNvPr id="299" name="Shape 299"/>
            <p:cNvSpPr/>
            <p:nvPr/>
          </p:nvSpPr>
          <p:spPr>
            <a:xfrm>
              <a:off x="-2771775" y="66675"/>
              <a:ext cx="827087" cy="827088"/>
            </a:xfrm>
            <a:custGeom>
              <a:avLst/>
              <a:gdLst/>
              <a:ahLst/>
              <a:cxnLst/>
              <a:rect l="0" t="0" r="0" b="0"/>
              <a:pathLst>
                <a:path w="120000" h="120000" extrusionOk="0">
                  <a:moveTo>
                    <a:pt x="114000" y="47454"/>
                  </a:moveTo>
                  <a:cubicBezTo>
                    <a:pt x="102545" y="45272"/>
                    <a:pt x="102545" y="45272"/>
                    <a:pt x="102545" y="45272"/>
                  </a:cubicBezTo>
                  <a:cubicBezTo>
                    <a:pt x="102000" y="43636"/>
                    <a:pt x="101454" y="42000"/>
                    <a:pt x="100363" y="40363"/>
                  </a:cubicBezTo>
                  <a:cubicBezTo>
                    <a:pt x="106909" y="30545"/>
                    <a:pt x="106909" y="30545"/>
                    <a:pt x="106909" y="30545"/>
                  </a:cubicBezTo>
                  <a:cubicBezTo>
                    <a:pt x="109090" y="27818"/>
                    <a:pt x="108545" y="23454"/>
                    <a:pt x="105818" y="21272"/>
                  </a:cubicBezTo>
                  <a:cubicBezTo>
                    <a:pt x="98727" y="14181"/>
                    <a:pt x="98727" y="14181"/>
                    <a:pt x="98727" y="14181"/>
                  </a:cubicBezTo>
                  <a:cubicBezTo>
                    <a:pt x="97636" y="12545"/>
                    <a:pt x="95454" y="12000"/>
                    <a:pt x="93272" y="12000"/>
                  </a:cubicBezTo>
                  <a:cubicBezTo>
                    <a:pt x="92181" y="12000"/>
                    <a:pt x="90545" y="12000"/>
                    <a:pt x="89454" y="13090"/>
                  </a:cubicBezTo>
                  <a:cubicBezTo>
                    <a:pt x="79636" y="19636"/>
                    <a:pt x="79636" y="19636"/>
                    <a:pt x="79636" y="19636"/>
                  </a:cubicBezTo>
                  <a:cubicBezTo>
                    <a:pt x="78000" y="18545"/>
                    <a:pt x="76363" y="18000"/>
                    <a:pt x="74727" y="17454"/>
                  </a:cubicBezTo>
                  <a:cubicBezTo>
                    <a:pt x="72545" y="6000"/>
                    <a:pt x="72545" y="6000"/>
                    <a:pt x="72545" y="6000"/>
                  </a:cubicBezTo>
                  <a:cubicBezTo>
                    <a:pt x="72000" y="2727"/>
                    <a:pt x="68727" y="0"/>
                    <a:pt x="64909" y="0"/>
                  </a:cubicBezTo>
                  <a:cubicBezTo>
                    <a:pt x="55090" y="0"/>
                    <a:pt x="55090" y="0"/>
                    <a:pt x="55090" y="0"/>
                  </a:cubicBezTo>
                  <a:cubicBezTo>
                    <a:pt x="51272" y="0"/>
                    <a:pt x="48000" y="2727"/>
                    <a:pt x="47454" y="6000"/>
                  </a:cubicBezTo>
                  <a:cubicBezTo>
                    <a:pt x="45272" y="17454"/>
                    <a:pt x="45272" y="17454"/>
                    <a:pt x="45272" y="17454"/>
                  </a:cubicBezTo>
                  <a:cubicBezTo>
                    <a:pt x="43636" y="18000"/>
                    <a:pt x="42000" y="18545"/>
                    <a:pt x="40363" y="19636"/>
                  </a:cubicBezTo>
                  <a:cubicBezTo>
                    <a:pt x="30545" y="13090"/>
                    <a:pt x="30545" y="13090"/>
                    <a:pt x="30545" y="13090"/>
                  </a:cubicBezTo>
                  <a:cubicBezTo>
                    <a:pt x="29454" y="12000"/>
                    <a:pt x="27818" y="12000"/>
                    <a:pt x="26727" y="12000"/>
                  </a:cubicBezTo>
                  <a:cubicBezTo>
                    <a:pt x="24545" y="12000"/>
                    <a:pt x="22363" y="12545"/>
                    <a:pt x="21272" y="14181"/>
                  </a:cubicBezTo>
                  <a:cubicBezTo>
                    <a:pt x="14181" y="21272"/>
                    <a:pt x="14181" y="21272"/>
                    <a:pt x="14181" y="21272"/>
                  </a:cubicBezTo>
                  <a:cubicBezTo>
                    <a:pt x="11454" y="23454"/>
                    <a:pt x="10909" y="27818"/>
                    <a:pt x="13090" y="30545"/>
                  </a:cubicBezTo>
                  <a:cubicBezTo>
                    <a:pt x="19636" y="40363"/>
                    <a:pt x="19636" y="40363"/>
                    <a:pt x="19636" y="40363"/>
                  </a:cubicBezTo>
                  <a:cubicBezTo>
                    <a:pt x="18545" y="42000"/>
                    <a:pt x="18000" y="43636"/>
                    <a:pt x="17454" y="45272"/>
                  </a:cubicBezTo>
                  <a:cubicBezTo>
                    <a:pt x="6000" y="47454"/>
                    <a:pt x="6000" y="47454"/>
                    <a:pt x="6000" y="47454"/>
                  </a:cubicBezTo>
                  <a:cubicBezTo>
                    <a:pt x="2727" y="48000"/>
                    <a:pt x="0" y="51272"/>
                    <a:pt x="0" y="55090"/>
                  </a:cubicBezTo>
                  <a:cubicBezTo>
                    <a:pt x="0" y="64909"/>
                    <a:pt x="0" y="64909"/>
                    <a:pt x="0" y="64909"/>
                  </a:cubicBezTo>
                  <a:cubicBezTo>
                    <a:pt x="0" y="68727"/>
                    <a:pt x="2727" y="72000"/>
                    <a:pt x="6000" y="72545"/>
                  </a:cubicBezTo>
                  <a:cubicBezTo>
                    <a:pt x="17454" y="74727"/>
                    <a:pt x="17454" y="74727"/>
                    <a:pt x="17454" y="74727"/>
                  </a:cubicBezTo>
                  <a:cubicBezTo>
                    <a:pt x="18000" y="76363"/>
                    <a:pt x="18545" y="78000"/>
                    <a:pt x="19636" y="79636"/>
                  </a:cubicBezTo>
                  <a:cubicBezTo>
                    <a:pt x="13090" y="89454"/>
                    <a:pt x="13090" y="89454"/>
                    <a:pt x="13090" y="89454"/>
                  </a:cubicBezTo>
                  <a:cubicBezTo>
                    <a:pt x="10909" y="92181"/>
                    <a:pt x="11454" y="96545"/>
                    <a:pt x="14181" y="98727"/>
                  </a:cubicBezTo>
                  <a:cubicBezTo>
                    <a:pt x="21272" y="105818"/>
                    <a:pt x="21272" y="105818"/>
                    <a:pt x="21272" y="105818"/>
                  </a:cubicBezTo>
                  <a:cubicBezTo>
                    <a:pt x="22363" y="107454"/>
                    <a:pt x="24545" y="108000"/>
                    <a:pt x="26727" y="108000"/>
                  </a:cubicBezTo>
                  <a:cubicBezTo>
                    <a:pt x="27818" y="108000"/>
                    <a:pt x="29454" y="108000"/>
                    <a:pt x="30545" y="106909"/>
                  </a:cubicBezTo>
                  <a:cubicBezTo>
                    <a:pt x="40363" y="100363"/>
                    <a:pt x="40363" y="100363"/>
                    <a:pt x="40363" y="100363"/>
                  </a:cubicBezTo>
                  <a:cubicBezTo>
                    <a:pt x="42000" y="101454"/>
                    <a:pt x="43636" y="102000"/>
                    <a:pt x="45272" y="102545"/>
                  </a:cubicBezTo>
                  <a:cubicBezTo>
                    <a:pt x="47454" y="114000"/>
                    <a:pt x="47454" y="114000"/>
                    <a:pt x="47454" y="114000"/>
                  </a:cubicBezTo>
                  <a:cubicBezTo>
                    <a:pt x="48000" y="117272"/>
                    <a:pt x="51272" y="120000"/>
                    <a:pt x="55090" y="120000"/>
                  </a:cubicBezTo>
                  <a:cubicBezTo>
                    <a:pt x="64909" y="120000"/>
                    <a:pt x="64909" y="120000"/>
                    <a:pt x="64909" y="120000"/>
                  </a:cubicBezTo>
                  <a:cubicBezTo>
                    <a:pt x="68727" y="120000"/>
                    <a:pt x="72000" y="117272"/>
                    <a:pt x="72545" y="114000"/>
                  </a:cubicBezTo>
                  <a:cubicBezTo>
                    <a:pt x="74727" y="102545"/>
                    <a:pt x="74727" y="102545"/>
                    <a:pt x="74727" y="102545"/>
                  </a:cubicBezTo>
                  <a:cubicBezTo>
                    <a:pt x="76363" y="102000"/>
                    <a:pt x="78000" y="101454"/>
                    <a:pt x="79636" y="100363"/>
                  </a:cubicBezTo>
                  <a:cubicBezTo>
                    <a:pt x="89454" y="106909"/>
                    <a:pt x="89454" y="106909"/>
                    <a:pt x="89454" y="106909"/>
                  </a:cubicBezTo>
                  <a:cubicBezTo>
                    <a:pt x="90545" y="108000"/>
                    <a:pt x="92181" y="108000"/>
                    <a:pt x="93272" y="108000"/>
                  </a:cubicBezTo>
                  <a:cubicBezTo>
                    <a:pt x="95454" y="108000"/>
                    <a:pt x="97636" y="107454"/>
                    <a:pt x="98727" y="105818"/>
                  </a:cubicBezTo>
                  <a:cubicBezTo>
                    <a:pt x="105818" y="98727"/>
                    <a:pt x="105818" y="98727"/>
                    <a:pt x="105818" y="98727"/>
                  </a:cubicBezTo>
                  <a:cubicBezTo>
                    <a:pt x="108545" y="96545"/>
                    <a:pt x="109090" y="92181"/>
                    <a:pt x="106909" y="89454"/>
                  </a:cubicBezTo>
                  <a:cubicBezTo>
                    <a:pt x="100363" y="79636"/>
                    <a:pt x="100363" y="79636"/>
                    <a:pt x="100363" y="79636"/>
                  </a:cubicBezTo>
                  <a:cubicBezTo>
                    <a:pt x="101454" y="78000"/>
                    <a:pt x="102000" y="76363"/>
                    <a:pt x="102545" y="74727"/>
                  </a:cubicBezTo>
                  <a:cubicBezTo>
                    <a:pt x="114000" y="72545"/>
                    <a:pt x="114000" y="72545"/>
                    <a:pt x="114000" y="72545"/>
                  </a:cubicBezTo>
                  <a:cubicBezTo>
                    <a:pt x="117272" y="72000"/>
                    <a:pt x="120000" y="68727"/>
                    <a:pt x="120000" y="64909"/>
                  </a:cubicBezTo>
                  <a:cubicBezTo>
                    <a:pt x="120000" y="55090"/>
                    <a:pt x="120000" y="55090"/>
                    <a:pt x="120000" y="55090"/>
                  </a:cubicBezTo>
                  <a:cubicBezTo>
                    <a:pt x="120000" y="51272"/>
                    <a:pt x="117272" y="48000"/>
                    <a:pt x="114000" y="47454"/>
                  </a:cubicBezTo>
                  <a:close/>
                  <a:moveTo>
                    <a:pt x="100909" y="67636"/>
                  </a:moveTo>
                  <a:cubicBezTo>
                    <a:pt x="98181" y="68181"/>
                    <a:pt x="96000" y="69818"/>
                    <a:pt x="95454" y="72545"/>
                  </a:cubicBezTo>
                  <a:cubicBezTo>
                    <a:pt x="94909" y="73636"/>
                    <a:pt x="94363" y="75272"/>
                    <a:pt x="93818" y="76363"/>
                  </a:cubicBezTo>
                  <a:cubicBezTo>
                    <a:pt x="92727" y="78545"/>
                    <a:pt x="92727" y="81272"/>
                    <a:pt x="94363" y="84000"/>
                  </a:cubicBezTo>
                  <a:cubicBezTo>
                    <a:pt x="100909" y="93272"/>
                    <a:pt x="100909" y="93272"/>
                    <a:pt x="100909" y="93272"/>
                  </a:cubicBezTo>
                  <a:cubicBezTo>
                    <a:pt x="93272" y="100909"/>
                    <a:pt x="93272" y="100909"/>
                    <a:pt x="93272" y="100909"/>
                  </a:cubicBezTo>
                  <a:cubicBezTo>
                    <a:pt x="84000" y="94363"/>
                    <a:pt x="84000" y="94363"/>
                    <a:pt x="84000" y="94363"/>
                  </a:cubicBezTo>
                  <a:cubicBezTo>
                    <a:pt x="82363" y="93272"/>
                    <a:pt x="81272" y="92727"/>
                    <a:pt x="79636" y="92727"/>
                  </a:cubicBezTo>
                  <a:cubicBezTo>
                    <a:pt x="78545" y="92727"/>
                    <a:pt x="77454" y="93272"/>
                    <a:pt x="76363" y="93818"/>
                  </a:cubicBezTo>
                  <a:cubicBezTo>
                    <a:pt x="75272" y="94363"/>
                    <a:pt x="73636" y="94909"/>
                    <a:pt x="72545" y="95454"/>
                  </a:cubicBezTo>
                  <a:cubicBezTo>
                    <a:pt x="69818" y="96000"/>
                    <a:pt x="68181" y="98181"/>
                    <a:pt x="67636" y="100909"/>
                  </a:cubicBezTo>
                  <a:cubicBezTo>
                    <a:pt x="64909" y="112363"/>
                    <a:pt x="64909" y="112363"/>
                    <a:pt x="64909" y="112363"/>
                  </a:cubicBezTo>
                  <a:cubicBezTo>
                    <a:pt x="55090" y="112363"/>
                    <a:pt x="55090" y="112363"/>
                    <a:pt x="55090" y="112363"/>
                  </a:cubicBezTo>
                  <a:cubicBezTo>
                    <a:pt x="52363" y="100909"/>
                    <a:pt x="52363" y="100909"/>
                    <a:pt x="52363" y="100909"/>
                  </a:cubicBezTo>
                  <a:cubicBezTo>
                    <a:pt x="51818" y="98181"/>
                    <a:pt x="50181" y="96000"/>
                    <a:pt x="47454" y="95454"/>
                  </a:cubicBezTo>
                  <a:cubicBezTo>
                    <a:pt x="46363" y="94909"/>
                    <a:pt x="44727" y="94363"/>
                    <a:pt x="43636" y="93818"/>
                  </a:cubicBezTo>
                  <a:cubicBezTo>
                    <a:pt x="42545" y="93272"/>
                    <a:pt x="41454" y="92727"/>
                    <a:pt x="40363" y="92727"/>
                  </a:cubicBezTo>
                  <a:cubicBezTo>
                    <a:pt x="38727" y="92727"/>
                    <a:pt x="37636" y="93272"/>
                    <a:pt x="36000" y="94363"/>
                  </a:cubicBezTo>
                  <a:cubicBezTo>
                    <a:pt x="26727" y="100909"/>
                    <a:pt x="26727" y="100909"/>
                    <a:pt x="26727" y="100909"/>
                  </a:cubicBezTo>
                  <a:cubicBezTo>
                    <a:pt x="19090" y="93272"/>
                    <a:pt x="19090" y="93272"/>
                    <a:pt x="19090" y="93272"/>
                  </a:cubicBezTo>
                  <a:cubicBezTo>
                    <a:pt x="25636" y="84000"/>
                    <a:pt x="25636" y="84000"/>
                    <a:pt x="25636" y="84000"/>
                  </a:cubicBezTo>
                  <a:cubicBezTo>
                    <a:pt x="27272" y="81272"/>
                    <a:pt x="27272" y="78545"/>
                    <a:pt x="26181" y="76363"/>
                  </a:cubicBezTo>
                  <a:cubicBezTo>
                    <a:pt x="25636" y="75272"/>
                    <a:pt x="25090" y="73636"/>
                    <a:pt x="24545" y="72545"/>
                  </a:cubicBezTo>
                  <a:cubicBezTo>
                    <a:pt x="24000" y="69818"/>
                    <a:pt x="21818" y="68181"/>
                    <a:pt x="19090" y="67636"/>
                  </a:cubicBezTo>
                  <a:cubicBezTo>
                    <a:pt x="7636" y="64909"/>
                    <a:pt x="7636" y="64909"/>
                    <a:pt x="7636" y="64909"/>
                  </a:cubicBezTo>
                  <a:cubicBezTo>
                    <a:pt x="7636" y="55090"/>
                    <a:pt x="7636" y="55090"/>
                    <a:pt x="7636" y="55090"/>
                  </a:cubicBezTo>
                  <a:cubicBezTo>
                    <a:pt x="19090" y="52363"/>
                    <a:pt x="19090" y="52363"/>
                    <a:pt x="19090" y="52363"/>
                  </a:cubicBezTo>
                  <a:cubicBezTo>
                    <a:pt x="21818" y="51818"/>
                    <a:pt x="24000" y="50181"/>
                    <a:pt x="24545" y="47454"/>
                  </a:cubicBezTo>
                  <a:cubicBezTo>
                    <a:pt x="25090" y="46363"/>
                    <a:pt x="25636" y="44727"/>
                    <a:pt x="26181" y="43636"/>
                  </a:cubicBezTo>
                  <a:cubicBezTo>
                    <a:pt x="27272" y="41454"/>
                    <a:pt x="27272" y="38727"/>
                    <a:pt x="25636" y="36000"/>
                  </a:cubicBezTo>
                  <a:cubicBezTo>
                    <a:pt x="19090" y="26727"/>
                    <a:pt x="19090" y="26727"/>
                    <a:pt x="19090" y="26727"/>
                  </a:cubicBezTo>
                  <a:cubicBezTo>
                    <a:pt x="26727" y="19090"/>
                    <a:pt x="26727" y="19090"/>
                    <a:pt x="26727" y="19090"/>
                  </a:cubicBezTo>
                  <a:cubicBezTo>
                    <a:pt x="36000" y="25636"/>
                    <a:pt x="36000" y="25636"/>
                    <a:pt x="36000" y="25636"/>
                  </a:cubicBezTo>
                  <a:cubicBezTo>
                    <a:pt x="37636" y="26727"/>
                    <a:pt x="38727" y="27272"/>
                    <a:pt x="40363" y="27272"/>
                  </a:cubicBezTo>
                  <a:cubicBezTo>
                    <a:pt x="41454" y="27272"/>
                    <a:pt x="42545" y="26727"/>
                    <a:pt x="43636" y="26181"/>
                  </a:cubicBezTo>
                  <a:cubicBezTo>
                    <a:pt x="44727" y="25636"/>
                    <a:pt x="46363" y="25090"/>
                    <a:pt x="47454" y="24545"/>
                  </a:cubicBezTo>
                  <a:cubicBezTo>
                    <a:pt x="50181" y="24000"/>
                    <a:pt x="51818" y="21818"/>
                    <a:pt x="52363" y="19090"/>
                  </a:cubicBezTo>
                  <a:cubicBezTo>
                    <a:pt x="55090" y="7636"/>
                    <a:pt x="55090" y="7636"/>
                    <a:pt x="55090" y="7636"/>
                  </a:cubicBezTo>
                  <a:cubicBezTo>
                    <a:pt x="64909" y="7636"/>
                    <a:pt x="64909" y="7636"/>
                    <a:pt x="64909" y="7636"/>
                  </a:cubicBezTo>
                  <a:cubicBezTo>
                    <a:pt x="67636" y="19090"/>
                    <a:pt x="67636" y="19090"/>
                    <a:pt x="67636" y="19090"/>
                  </a:cubicBezTo>
                  <a:cubicBezTo>
                    <a:pt x="68181" y="21818"/>
                    <a:pt x="69818" y="24000"/>
                    <a:pt x="72545" y="24545"/>
                  </a:cubicBezTo>
                  <a:cubicBezTo>
                    <a:pt x="73636" y="25090"/>
                    <a:pt x="75272" y="25636"/>
                    <a:pt x="76363" y="26181"/>
                  </a:cubicBezTo>
                  <a:cubicBezTo>
                    <a:pt x="77454" y="26727"/>
                    <a:pt x="78545" y="27272"/>
                    <a:pt x="79636" y="27272"/>
                  </a:cubicBezTo>
                  <a:cubicBezTo>
                    <a:pt x="81272" y="27272"/>
                    <a:pt x="82363" y="26727"/>
                    <a:pt x="84000" y="25636"/>
                  </a:cubicBezTo>
                  <a:cubicBezTo>
                    <a:pt x="93272" y="19090"/>
                    <a:pt x="93272" y="19090"/>
                    <a:pt x="93272" y="19090"/>
                  </a:cubicBezTo>
                  <a:cubicBezTo>
                    <a:pt x="100909" y="26727"/>
                    <a:pt x="100909" y="26727"/>
                    <a:pt x="100909" y="26727"/>
                  </a:cubicBezTo>
                  <a:cubicBezTo>
                    <a:pt x="94363" y="36000"/>
                    <a:pt x="94363" y="36000"/>
                    <a:pt x="94363" y="36000"/>
                  </a:cubicBezTo>
                  <a:cubicBezTo>
                    <a:pt x="92727" y="38727"/>
                    <a:pt x="92727" y="41454"/>
                    <a:pt x="93818" y="43636"/>
                  </a:cubicBezTo>
                  <a:cubicBezTo>
                    <a:pt x="94363" y="44727"/>
                    <a:pt x="94909" y="46363"/>
                    <a:pt x="95454" y="47454"/>
                  </a:cubicBezTo>
                  <a:cubicBezTo>
                    <a:pt x="96000" y="50181"/>
                    <a:pt x="98181" y="51818"/>
                    <a:pt x="100909" y="52363"/>
                  </a:cubicBezTo>
                  <a:cubicBezTo>
                    <a:pt x="112363" y="55090"/>
                    <a:pt x="112363" y="55090"/>
                    <a:pt x="112363" y="55090"/>
                  </a:cubicBezTo>
                  <a:cubicBezTo>
                    <a:pt x="112363" y="64909"/>
                    <a:pt x="112363" y="64909"/>
                    <a:pt x="112363" y="64909"/>
                  </a:cubicBezTo>
                  <a:lnTo>
                    <a:pt x="100909" y="67636"/>
                  </a:lnTo>
                  <a:close/>
                </a:path>
              </a:pathLst>
            </a:custGeom>
            <a:solidFill>
              <a:srgbClr val="1145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rgbClr val="114593"/>
                </a:solidFill>
                <a:latin typeface="Cabin"/>
                <a:ea typeface="Cabin"/>
                <a:cs typeface="Cabin"/>
                <a:sym typeface="Cabin"/>
              </a:endParaRPr>
            </a:p>
          </p:txBody>
        </p:sp>
        <p:sp>
          <p:nvSpPr>
            <p:cNvPr id="300" name="Shape 300"/>
            <p:cNvSpPr/>
            <p:nvPr/>
          </p:nvSpPr>
          <p:spPr>
            <a:xfrm>
              <a:off x="-2538413" y="300038"/>
              <a:ext cx="360362" cy="360363"/>
            </a:xfrm>
            <a:custGeom>
              <a:avLst/>
              <a:gdLst/>
              <a:ahLst/>
              <a:cxnLst/>
              <a:rect l="0" t="0" r="0" b="0"/>
              <a:pathLst>
                <a:path w="120000" h="120000" extrusionOk="0">
                  <a:moveTo>
                    <a:pt x="60000" y="0"/>
                  </a:moveTo>
                  <a:cubicBezTo>
                    <a:pt x="26250" y="0"/>
                    <a:pt x="0" y="26250"/>
                    <a:pt x="0" y="60000"/>
                  </a:cubicBezTo>
                  <a:cubicBezTo>
                    <a:pt x="0" y="93750"/>
                    <a:pt x="26250" y="120000"/>
                    <a:pt x="60000" y="120000"/>
                  </a:cubicBezTo>
                  <a:cubicBezTo>
                    <a:pt x="93750" y="120000"/>
                    <a:pt x="120000" y="93750"/>
                    <a:pt x="120000" y="60000"/>
                  </a:cubicBezTo>
                  <a:cubicBezTo>
                    <a:pt x="120000" y="26250"/>
                    <a:pt x="93750" y="0"/>
                    <a:pt x="60000" y="0"/>
                  </a:cubicBezTo>
                  <a:close/>
                  <a:moveTo>
                    <a:pt x="60000" y="112500"/>
                  </a:moveTo>
                  <a:cubicBezTo>
                    <a:pt x="31250" y="112500"/>
                    <a:pt x="7500" y="88750"/>
                    <a:pt x="7500" y="60000"/>
                  </a:cubicBezTo>
                  <a:cubicBezTo>
                    <a:pt x="7500" y="31250"/>
                    <a:pt x="31250" y="7500"/>
                    <a:pt x="60000" y="7500"/>
                  </a:cubicBezTo>
                  <a:cubicBezTo>
                    <a:pt x="88750" y="7500"/>
                    <a:pt x="112500" y="31250"/>
                    <a:pt x="112500" y="60000"/>
                  </a:cubicBezTo>
                  <a:cubicBezTo>
                    <a:pt x="112500" y="88750"/>
                    <a:pt x="88750" y="112500"/>
                    <a:pt x="60000" y="112500"/>
                  </a:cubicBezTo>
                  <a:close/>
                </a:path>
              </a:pathLst>
            </a:custGeom>
            <a:solidFill>
              <a:srgbClr val="1145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rgbClr val="114593"/>
                </a:solidFill>
                <a:latin typeface="Cabin"/>
                <a:ea typeface="Cabin"/>
                <a:cs typeface="Cabin"/>
                <a:sym typeface="Cabin"/>
              </a:endParaRPr>
            </a:p>
          </p:txBody>
        </p:sp>
        <p:sp>
          <p:nvSpPr>
            <p:cNvPr id="301" name="Shape 301"/>
            <p:cNvSpPr/>
            <p:nvPr/>
          </p:nvSpPr>
          <p:spPr>
            <a:xfrm>
              <a:off x="-2460625" y="374650"/>
              <a:ext cx="207962" cy="206375"/>
            </a:xfrm>
            <a:custGeom>
              <a:avLst/>
              <a:gdLst/>
              <a:ahLst/>
              <a:cxnLst/>
              <a:rect l="0" t="0" r="0" b="0"/>
              <a:pathLst>
                <a:path w="120000" h="120000" extrusionOk="0">
                  <a:moveTo>
                    <a:pt x="58909" y="0"/>
                  </a:moveTo>
                  <a:cubicBezTo>
                    <a:pt x="26181" y="0"/>
                    <a:pt x="0" y="28363"/>
                    <a:pt x="0" y="61090"/>
                  </a:cubicBezTo>
                  <a:cubicBezTo>
                    <a:pt x="0" y="93818"/>
                    <a:pt x="26181" y="120000"/>
                    <a:pt x="58909" y="120000"/>
                  </a:cubicBezTo>
                  <a:cubicBezTo>
                    <a:pt x="91636" y="120000"/>
                    <a:pt x="120000" y="93818"/>
                    <a:pt x="120000" y="61090"/>
                  </a:cubicBezTo>
                  <a:cubicBezTo>
                    <a:pt x="120000" y="28363"/>
                    <a:pt x="91636" y="0"/>
                    <a:pt x="58909" y="0"/>
                  </a:cubicBezTo>
                  <a:close/>
                  <a:moveTo>
                    <a:pt x="58909" y="106909"/>
                  </a:moveTo>
                  <a:cubicBezTo>
                    <a:pt x="34909" y="106909"/>
                    <a:pt x="13090" y="85090"/>
                    <a:pt x="13090" y="61090"/>
                  </a:cubicBezTo>
                  <a:cubicBezTo>
                    <a:pt x="13090" y="37090"/>
                    <a:pt x="34909" y="15272"/>
                    <a:pt x="58909" y="15272"/>
                  </a:cubicBezTo>
                  <a:cubicBezTo>
                    <a:pt x="82909" y="15272"/>
                    <a:pt x="104727" y="37090"/>
                    <a:pt x="104727" y="61090"/>
                  </a:cubicBezTo>
                  <a:cubicBezTo>
                    <a:pt x="104727" y="85090"/>
                    <a:pt x="82909" y="106909"/>
                    <a:pt x="58909" y="106909"/>
                  </a:cubicBezTo>
                  <a:close/>
                </a:path>
              </a:pathLst>
            </a:custGeom>
            <a:solidFill>
              <a:srgbClr val="1145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rgbClr val="114593"/>
                </a:solidFill>
                <a:latin typeface="Cabin"/>
                <a:ea typeface="Cabin"/>
                <a:cs typeface="Cabin"/>
                <a:sym typeface="Cabin"/>
              </a:endParaRPr>
            </a:p>
          </p:txBody>
        </p:sp>
      </p:grpSp>
      <p:sp>
        <p:nvSpPr>
          <p:cNvPr id="302" name="Shape 302"/>
          <p:cNvSpPr txBox="1"/>
          <p:nvPr/>
        </p:nvSpPr>
        <p:spPr>
          <a:xfrm>
            <a:off x="4056748" y="1891326"/>
            <a:ext cx="1204925" cy="702490"/>
          </a:xfrm>
          <a:prstGeom prst="rect">
            <a:avLst/>
          </a:prstGeom>
          <a:noFill/>
          <a:ln>
            <a:noFill/>
          </a:ln>
        </p:spPr>
        <p:txBody>
          <a:bodyPr spcFirstLastPara="1" wrap="square" lIns="34275" tIns="17125" rIns="34275" bIns="17125" anchor="t" anchorCtr="0">
            <a:noAutofit/>
          </a:bodyPr>
          <a:lstStyle/>
          <a:p>
            <a:pPr marL="0" marR="0" lvl="0" indent="0" algn="ctr" rtl="0">
              <a:lnSpc>
                <a:spcPct val="110000"/>
              </a:lnSpc>
              <a:spcBef>
                <a:spcPts val="0"/>
              </a:spcBef>
              <a:spcAft>
                <a:spcPts val="0"/>
              </a:spcAft>
              <a:buNone/>
            </a:pPr>
            <a:r>
              <a:rPr lang="en-US" sz="1400">
                <a:solidFill>
                  <a:srgbClr val="505557"/>
                </a:solidFill>
                <a:latin typeface="Lato"/>
                <a:ea typeface="Lato"/>
                <a:cs typeface="Lato"/>
                <a:sym typeface="Lato"/>
              </a:rPr>
              <a:t>Standards</a:t>
            </a:r>
            <a:endParaRPr/>
          </a:p>
          <a:p>
            <a:pPr marL="0" marR="0" lvl="0" indent="0" algn="ctr" rtl="0">
              <a:spcBef>
                <a:spcPts val="0"/>
              </a:spcBef>
              <a:spcAft>
                <a:spcPts val="0"/>
              </a:spcAft>
              <a:buNone/>
            </a:pPr>
            <a:r>
              <a:rPr lang="en-US" sz="1400">
                <a:solidFill>
                  <a:srgbClr val="505557"/>
                </a:solidFill>
                <a:latin typeface="Lato Light"/>
                <a:ea typeface="Lato Light"/>
                <a:cs typeface="Lato Light"/>
                <a:sym typeface="Lato Light"/>
              </a:rPr>
              <a:t>Jump$tart, NCSS</a:t>
            </a:r>
            <a:endParaRPr sz="1400">
              <a:solidFill>
                <a:srgbClr val="505557"/>
              </a:solidFill>
              <a:latin typeface="Lato Light"/>
              <a:ea typeface="Lato Light"/>
              <a:cs typeface="Lato Light"/>
              <a:sym typeface="Lato Light"/>
            </a:endParaRPr>
          </a:p>
        </p:txBody>
      </p:sp>
      <p:pic>
        <p:nvPicPr>
          <p:cNvPr id="303" name="Shape 30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9477" y="149047"/>
            <a:ext cx="3277341" cy="457962"/>
          </a:xfrm>
          <a:prstGeom prst="rect">
            <a:avLst/>
          </a:prstGeom>
          <a:noFill/>
          <a:ln>
            <a:noFill/>
          </a:ln>
        </p:spPr>
      </p:pic>
      <p:pic>
        <p:nvPicPr>
          <p:cNvPr id="304" name="Shape 30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32504" y="632729"/>
            <a:ext cx="2203659" cy="1278920"/>
          </a:xfrm>
          <a:prstGeom prst="rect">
            <a:avLst/>
          </a:prstGeom>
          <a:noFill/>
          <a:ln>
            <a:noFill/>
          </a:ln>
        </p:spPr>
      </p:pic>
      <p:pic>
        <p:nvPicPr>
          <p:cNvPr id="305" name="Shape 30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245733" y="977812"/>
            <a:ext cx="3177494" cy="42435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Shape 311" descr="placeit.jpg"/>
          <p:cNvPicPr preferRelativeResize="0"/>
          <p:nvPr/>
        </p:nvPicPr>
        <p:blipFill rotWithShape="1">
          <a:blip r:embed="rId3" cstate="email">
            <a:alphaModFix/>
            <a:extLst>
              <a:ext uri="{28A0092B-C50C-407E-A947-70E740481C1C}">
                <a14:useLocalDpi xmlns:a14="http://schemas.microsoft.com/office/drawing/2010/main"/>
              </a:ext>
            </a:extLst>
          </a:blip>
          <a:srcRect t="-12502" b="-3597"/>
          <a:stretch/>
        </p:blipFill>
        <p:spPr>
          <a:xfrm>
            <a:off x="0" y="-323850"/>
            <a:ext cx="9180286" cy="2501202"/>
          </a:xfrm>
          <a:prstGeom prst="rect">
            <a:avLst/>
          </a:prstGeom>
          <a:noFill/>
          <a:ln>
            <a:noFill/>
          </a:ln>
        </p:spPr>
      </p:pic>
      <p:sp>
        <p:nvSpPr>
          <p:cNvPr id="312" name="Shape 312"/>
          <p:cNvSpPr txBox="1"/>
          <p:nvPr/>
        </p:nvSpPr>
        <p:spPr>
          <a:xfrm>
            <a:off x="76200" y="57150"/>
            <a:ext cx="2743200" cy="8925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dirty="0">
                <a:solidFill>
                  <a:schemeClr val="lt1"/>
                </a:solidFill>
                <a:latin typeface="Lato Black"/>
                <a:ea typeface="Lato Black"/>
                <a:cs typeface="Lato Black"/>
                <a:sym typeface="Lato Black"/>
              </a:rPr>
              <a:t>Venture</a:t>
            </a:r>
            <a:endParaRPr dirty="0"/>
          </a:p>
          <a:p>
            <a:pPr marL="0" marR="0" lvl="0" indent="0" algn="l" rtl="0">
              <a:spcBef>
                <a:spcPts val="0"/>
              </a:spcBef>
              <a:spcAft>
                <a:spcPts val="0"/>
              </a:spcAft>
              <a:buNone/>
            </a:pPr>
            <a:r>
              <a:rPr lang="en-US" sz="1600" dirty="0">
                <a:solidFill>
                  <a:schemeClr val="lt1"/>
                </a:solidFill>
                <a:latin typeface="Lato"/>
                <a:ea typeface="Lato"/>
                <a:cs typeface="Lato"/>
                <a:sym typeface="Lato"/>
              </a:rPr>
              <a:t>Entrepreneurial Expedition™</a:t>
            </a:r>
            <a:endParaRPr sz="1600" dirty="0">
              <a:solidFill>
                <a:schemeClr val="lt1"/>
              </a:solidFill>
              <a:latin typeface="Lato"/>
              <a:ea typeface="Lato"/>
              <a:cs typeface="Lato"/>
              <a:sym typeface="Lato"/>
            </a:endParaRPr>
          </a:p>
        </p:txBody>
      </p:sp>
      <p:sp>
        <p:nvSpPr>
          <p:cNvPr id="313" name="Shape 313"/>
          <p:cNvSpPr/>
          <p:nvPr/>
        </p:nvSpPr>
        <p:spPr>
          <a:xfrm>
            <a:off x="152400" y="4400550"/>
            <a:ext cx="3962400" cy="60529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Grade Level: 7</a:t>
            </a:r>
            <a:r>
              <a:rPr lang="en-US" sz="1000" baseline="30000">
                <a:solidFill>
                  <a:srgbClr val="3C4646"/>
                </a:solidFill>
                <a:latin typeface="Lato Light"/>
                <a:ea typeface="Lato Light"/>
                <a:cs typeface="Lato Light"/>
                <a:sym typeface="Lato Light"/>
              </a:rPr>
              <a:t>th</a:t>
            </a:r>
            <a:r>
              <a:rPr lang="en-US" sz="1000">
                <a:solidFill>
                  <a:srgbClr val="3C4646"/>
                </a:solidFill>
                <a:latin typeface="Lato Light"/>
                <a:ea typeface="Lato Light"/>
                <a:cs typeface="Lato Light"/>
                <a:sym typeface="Lato Light"/>
              </a:rPr>
              <a:t>-10</a:t>
            </a:r>
            <a:r>
              <a:rPr lang="en-US" sz="1000" baseline="30000">
                <a:solidFill>
                  <a:srgbClr val="3C4646"/>
                </a:solidFill>
                <a:latin typeface="Lato Light"/>
                <a:ea typeface="Lato Light"/>
                <a:cs typeface="Lato Light"/>
                <a:sym typeface="Lato Light"/>
              </a:rPr>
              <a:t>th</a:t>
            </a:r>
            <a:r>
              <a:rPr lang="en-US" sz="1000">
                <a:solidFill>
                  <a:srgbClr val="3C4646"/>
                </a:solidFill>
                <a:latin typeface="Lato Light"/>
                <a:ea typeface="Lato Light"/>
                <a:cs typeface="Lato Light"/>
                <a:sym typeface="Lato Light"/>
              </a:rPr>
              <a:t> grade</a:t>
            </a:r>
            <a:endParaRPr/>
          </a:p>
          <a:p>
            <a:pPr marL="0" marR="0" lvl="0" indent="0" algn="l" rtl="0">
              <a:spcBef>
                <a:spcPts val="200"/>
              </a:spcBef>
              <a:spcAft>
                <a:spcPts val="0"/>
              </a:spcAft>
              <a:buNone/>
            </a:pPr>
            <a:r>
              <a:rPr lang="en-US" sz="1000">
                <a:solidFill>
                  <a:srgbClr val="3C4646"/>
                </a:solidFill>
                <a:latin typeface="Lato Light"/>
                <a:ea typeface="Lato Light"/>
                <a:cs typeface="Lato Light"/>
                <a:sym typeface="Lato Light"/>
              </a:rPr>
              <a:t>Course Length: 2-2.5 hours</a:t>
            </a:r>
            <a:endParaRPr/>
          </a:p>
          <a:p>
            <a:pPr marL="0" marR="0" lvl="0" indent="0" algn="l" rtl="0">
              <a:spcBef>
                <a:spcPts val="200"/>
              </a:spcBef>
              <a:spcAft>
                <a:spcPts val="0"/>
              </a:spcAft>
              <a:buNone/>
            </a:pPr>
            <a:r>
              <a:rPr lang="en-US" sz="1000">
                <a:solidFill>
                  <a:srgbClr val="3C4646"/>
                </a:solidFill>
                <a:latin typeface="Lato Light"/>
                <a:ea typeface="Lato Light"/>
                <a:cs typeface="Lato Light"/>
                <a:sym typeface="Lato Light"/>
              </a:rPr>
              <a:t>Aligns with Jump$tart, CEE, Common Core state standards</a:t>
            </a:r>
            <a:endParaRPr sz="1000">
              <a:solidFill>
                <a:srgbClr val="3C4646"/>
              </a:solidFill>
              <a:latin typeface="Lato Light"/>
              <a:ea typeface="Lato Light"/>
              <a:cs typeface="Lato Light"/>
              <a:sym typeface="Lato Light"/>
            </a:endParaRPr>
          </a:p>
        </p:txBody>
      </p:sp>
      <p:sp>
        <p:nvSpPr>
          <p:cNvPr id="314" name="Shape 314"/>
          <p:cNvSpPr txBox="1"/>
          <p:nvPr/>
        </p:nvSpPr>
        <p:spPr>
          <a:xfrm>
            <a:off x="5105400" y="2712482"/>
            <a:ext cx="3124200" cy="1802368"/>
          </a:xfrm>
          <a:prstGeom prst="rect">
            <a:avLst/>
          </a:prstGeom>
          <a:noFill/>
          <a:ln>
            <a:noFill/>
          </a:ln>
        </p:spPr>
        <p:txBody>
          <a:bodyPr spcFirstLastPara="1" wrap="square" lIns="91425" tIns="45700" rIns="91425" bIns="45700" anchor="t" anchorCtr="0">
            <a:noAutofit/>
          </a:bodyPr>
          <a:lstStyle/>
          <a:p>
            <a:pPr marL="352044" marR="0" lvl="1" indent="-171449" algn="l" rtl="0">
              <a:lnSpc>
                <a:spcPct val="143076"/>
              </a:lnSpc>
              <a:spcBef>
                <a:spcPts val="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Budgeting and Building Startup Capital</a:t>
            </a:r>
            <a:endParaRPr/>
          </a:p>
          <a:p>
            <a:pPr marL="352044" marR="0" lvl="1" indent="-171449" algn="l" rtl="0">
              <a:lnSpc>
                <a:spcPct val="143076"/>
              </a:lnSpc>
              <a:spcBef>
                <a:spcPts val="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Generating Business Ideas</a:t>
            </a:r>
            <a:endParaRPr/>
          </a:p>
          <a:p>
            <a:pPr marL="352044" marR="0" lvl="1" indent="-171449" algn="l" rtl="0">
              <a:lnSpc>
                <a:spcPct val="143076"/>
              </a:lnSpc>
              <a:spcBef>
                <a:spcPts val="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Market Research</a:t>
            </a:r>
            <a:endParaRPr/>
          </a:p>
          <a:p>
            <a:pPr marL="352044" marR="0" lvl="1" indent="-171449" algn="l" rtl="0">
              <a:lnSpc>
                <a:spcPct val="143076"/>
              </a:lnSpc>
              <a:spcBef>
                <a:spcPts val="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Growing a Business</a:t>
            </a:r>
            <a:endParaRPr/>
          </a:p>
          <a:p>
            <a:pPr marL="352044" marR="0" lvl="1" indent="-171449" algn="l" rtl="0">
              <a:lnSpc>
                <a:spcPct val="143076"/>
              </a:lnSpc>
              <a:spcBef>
                <a:spcPts val="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Finances: The Cost of Doing Business</a:t>
            </a:r>
            <a:endParaRPr/>
          </a:p>
          <a:p>
            <a:pPr marL="352044" marR="0" lvl="1" indent="-171449" algn="l" rtl="0">
              <a:lnSpc>
                <a:spcPct val="143076"/>
              </a:lnSpc>
              <a:spcBef>
                <a:spcPts val="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Marketing: Promoting your Business</a:t>
            </a:r>
            <a:endParaRPr/>
          </a:p>
          <a:p>
            <a:pPr marL="352044" marR="0" lvl="1" indent="-171449" algn="l" rtl="0">
              <a:lnSpc>
                <a:spcPct val="143076"/>
              </a:lnSpc>
              <a:spcBef>
                <a:spcPts val="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Creating your Business Pitch</a:t>
            </a:r>
            <a:endParaRPr/>
          </a:p>
        </p:txBody>
      </p:sp>
      <p:sp>
        <p:nvSpPr>
          <p:cNvPr id="315" name="Shape 315"/>
          <p:cNvSpPr txBox="1"/>
          <p:nvPr/>
        </p:nvSpPr>
        <p:spPr>
          <a:xfrm>
            <a:off x="6934200" y="11122"/>
            <a:ext cx="2133600" cy="274637"/>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a:solidFill>
                  <a:srgbClr val="A5A5A5"/>
                </a:solidFill>
                <a:latin typeface="Lato Light"/>
                <a:ea typeface="Lato Light"/>
                <a:cs typeface="Lato Light"/>
                <a:sym typeface="Lato Light"/>
              </a:rPr>
              <a:t>18</a:t>
            </a:fld>
            <a:endParaRPr sz="900" b="0" i="0">
              <a:solidFill>
                <a:srgbClr val="A5A5A5"/>
              </a:solidFill>
              <a:latin typeface="Lato Light"/>
              <a:ea typeface="Lato Light"/>
              <a:cs typeface="Lato Light"/>
              <a:sym typeface="Lato Light"/>
            </a:endParaRPr>
          </a:p>
        </p:txBody>
      </p:sp>
      <p:sp>
        <p:nvSpPr>
          <p:cNvPr id="316" name="Shape 316"/>
          <p:cNvSpPr txBox="1"/>
          <p:nvPr/>
        </p:nvSpPr>
        <p:spPr>
          <a:xfrm>
            <a:off x="609600" y="2656919"/>
            <a:ext cx="3886200" cy="1819831"/>
          </a:xfrm>
          <a:prstGeom prst="rect">
            <a:avLst/>
          </a:prstGeom>
          <a:noFill/>
          <a:ln>
            <a:noFill/>
          </a:ln>
        </p:spPr>
        <p:txBody>
          <a:bodyPr spcFirstLastPara="1" wrap="square" lIns="38100" tIns="38100" rIns="38100" bIns="38100" anchor="t" anchorCtr="0">
            <a:noAutofit/>
          </a:bodyPr>
          <a:lstStyle/>
          <a:p>
            <a:pPr marL="381000" marR="0" lvl="0" indent="-285750" algn="l" rtl="0">
              <a:spcBef>
                <a:spcPts val="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4 lessons, 20-45 minutes each </a:t>
            </a:r>
            <a:endParaRPr/>
          </a:p>
          <a:p>
            <a:pPr marL="381000" marR="0" lvl="0" indent="-285750" algn="l" rtl="0">
              <a:spcBef>
                <a:spcPts val="6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Typically placed in Business classes</a:t>
            </a:r>
            <a:endParaRPr/>
          </a:p>
          <a:p>
            <a:pPr marL="381000" marR="0" lvl="0" indent="-285750" algn="l" rtl="0">
              <a:spcBef>
                <a:spcPts val="6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Interactive Personal Diagnostic</a:t>
            </a:r>
            <a:endParaRPr/>
          </a:p>
          <a:p>
            <a:pPr marL="381000" marR="0" lvl="0" indent="-285750" algn="l" rtl="0">
              <a:spcBef>
                <a:spcPts val="6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Personalized Food Truck Business Simulation</a:t>
            </a:r>
            <a:endParaRPr/>
          </a:p>
          <a:p>
            <a:pPr marL="381000" marR="0" lvl="0" indent="-285750" algn="l" rtl="0">
              <a:spcBef>
                <a:spcPts val="6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Create an e-portfolio – a dynamic visual representation of their business pitch &amp; career goals</a:t>
            </a:r>
            <a:endParaRPr/>
          </a:p>
          <a:p>
            <a:pPr marL="438150" marR="0" lvl="0" indent="-260350" algn="l" rtl="0">
              <a:spcBef>
                <a:spcPts val="600"/>
              </a:spcBef>
              <a:spcAft>
                <a:spcPts val="0"/>
              </a:spcAft>
              <a:buClr>
                <a:srgbClr val="404040"/>
              </a:buClr>
              <a:buSzPts val="1300"/>
              <a:buFont typeface="Arial"/>
              <a:buNone/>
            </a:pPr>
            <a:endParaRPr sz="1300">
              <a:solidFill>
                <a:srgbClr val="404040"/>
              </a:solidFill>
              <a:latin typeface="Lato Light"/>
              <a:ea typeface="Lato Light"/>
              <a:cs typeface="Lato Light"/>
              <a:sym typeface="Lato Light"/>
            </a:endParaRPr>
          </a:p>
          <a:p>
            <a:pPr marL="438150" marR="0" lvl="0" indent="-260350" algn="l" rtl="0">
              <a:spcBef>
                <a:spcPts val="300"/>
              </a:spcBef>
              <a:spcAft>
                <a:spcPts val="0"/>
              </a:spcAft>
              <a:buClr>
                <a:srgbClr val="404040"/>
              </a:buClr>
              <a:buSzPts val="1300"/>
              <a:buFont typeface="Arial"/>
              <a:buNone/>
            </a:pPr>
            <a:endParaRPr sz="1300">
              <a:solidFill>
                <a:srgbClr val="404040"/>
              </a:solidFill>
              <a:latin typeface="Lato Light"/>
              <a:ea typeface="Lato Light"/>
              <a:cs typeface="Lato Light"/>
              <a:sym typeface="Lato Light"/>
            </a:endParaRPr>
          </a:p>
        </p:txBody>
      </p:sp>
      <p:sp>
        <p:nvSpPr>
          <p:cNvPr id="317" name="Shape 317"/>
          <p:cNvSpPr txBox="1"/>
          <p:nvPr/>
        </p:nvSpPr>
        <p:spPr>
          <a:xfrm>
            <a:off x="4419600" y="2343150"/>
            <a:ext cx="43434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C3407"/>
                </a:solidFill>
                <a:latin typeface="Lato"/>
                <a:ea typeface="Lato"/>
                <a:cs typeface="Lato"/>
                <a:sym typeface="Lato"/>
              </a:rPr>
              <a:t>Topics Areas</a:t>
            </a:r>
            <a:endParaRPr sz="1800">
              <a:solidFill>
                <a:srgbClr val="FC3407"/>
              </a:solidFill>
              <a:latin typeface="Lato"/>
              <a:ea typeface="Lato"/>
              <a:cs typeface="Lato"/>
              <a:sym typeface="Lato"/>
            </a:endParaRPr>
          </a:p>
        </p:txBody>
      </p:sp>
      <p:sp>
        <p:nvSpPr>
          <p:cNvPr id="318" name="Shape 318"/>
          <p:cNvSpPr txBox="1"/>
          <p:nvPr/>
        </p:nvSpPr>
        <p:spPr>
          <a:xfrm>
            <a:off x="304800" y="2343150"/>
            <a:ext cx="37338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C3407"/>
                </a:solidFill>
                <a:latin typeface="Lato"/>
                <a:ea typeface="Lato"/>
                <a:cs typeface="Lato"/>
                <a:sym typeface="Lato"/>
              </a:rPr>
              <a:t>Highlights</a:t>
            </a:r>
            <a:endParaRPr sz="1800">
              <a:solidFill>
                <a:srgbClr val="FC3407"/>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Shape 324" descr="placeit (13).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50" y="0"/>
            <a:ext cx="9150350" cy="2222500"/>
          </a:xfrm>
          <a:prstGeom prst="rect">
            <a:avLst/>
          </a:prstGeom>
          <a:noFill/>
          <a:ln>
            <a:noFill/>
          </a:ln>
        </p:spPr>
      </p:pic>
      <p:sp>
        <p:nvSpPr>
          <p:cNvPr id="325" name="Shape 325"/>
          <p:cNvSpPr/>
          <p:nvPr/>
        </p:nvSpPr>
        <p:spPr>
          <a:xfrm>
            <a:off x="152399" y="4171950"/>
            <a:ext cx="4038601" cy="86177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Grade Level:  7th - 9th</a:t>
            </a:r>
            <a:endParaRPr sz="1000">
              <a:solidFill>
                <a:srgbClr val="3C4646"/>
              </a:solidFill>
              <a:latin typeface="Lato Light"/>
              <a:ea typeface="Lato Light"/>
              <a:cs typeface="Lato Light"/>
              <a:sym typeface="Lato Light"/>
            </a:endParaRPr>
          </a:p>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Course Length: 2 – 3  hours</a:t>
            </a:r>
            <a:endParaRPr/>
          </a:p>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Aligns with National Health Education Standards (NHES), CASEL Social and Emotional Learning Competencies, Common Core State Standards (CCSS)</a:t>
            </a:r>
            <a:endParaRPr/>
          </a:p>
        </p:txBody>
      </p:sp>
      <p:sp>
        <p:nvSpPr>
          <p:cNvPr id="326" name="Shape 326"/>
          <p:cNvSpPr txBox="1"/>
          <p:nvPr/>
        </p:nvSpPr>
        <p:spPr>
          <a:xfrm>
            <a:off x="4953000" y="2724150"/>
            <a:ext cx="3962400" cy="1447801"/>
          </a:xfrm>
          <a:prstGeom prst="rect">
            <a:avLst/>
          </a:prstGeom>
          <a:noFill/>
          <a:ln>
            <a:noFill/>
          </a:ln>
        </p:spPr>
        <p:txBody>
          <a:bodyPr spcFirstLastPara="1" wrap="square" lIns="38100" tIns="38100" rIns="38100" bIns="38100" anchor="t" anchorCtr="0">
            <a:noAutofit/>
          </a:bodyPr>
          <a:lstStyle/>
          <a:p>
            <a:pPr marL="284163" marR="0" lvl="0" indent="-188913" algn="l" rtl="0">
              <a:spcBef>
                <a:spcPts val="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Analyzing Influences</a:t>
            </a:r>
            <a:endParaRPr/>
          </a:p>
          <a:p>
            <a:pPr marL="284163" marR="0" lvl="0" indent="-188913" algn="l" rtl="0">
              <a:spcBef>
                <a:spcPts val="9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Understanding and Managing Emotions</a:t>
            </a:r>
            <a:endParaRPr/>
          </a:p>
          <a:p>
            <a:pPr marL="284163" marR="0" lvl="0" indent="-188913" algn="l" rtl="0">
              <a:spcBef>
                <a:spcPts val="9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Communicating Effectively </a:t>
            </a:r>
            <a:endParaRPr/>
          </a:p>
          <a:p>
            <a:pPr marL="284163" marR="0" lvl="0" indent="-188913" algn="l" rtl="0">
              <a:spcBef>
                <a:spcPts val="9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Resolving Conflicts</a:t>
            </a:r>
            <a:endParaRPr/>
          </a:p>
          <a:p>
            <a:pPr marL="284163" marR="0" lvl="0" indent="-188913" algn="l" rtl="0">
              <a:spcBef>
                <a:spcPts val="9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Stepping In</a:t>
            </a:r>
            <a:endParaRPr/>
          </a:p>
          <a:p>
            <a:pPr marL="284163" marR="0" lvl="0" indent="-188913" algn="l" rtl="0">
              <a:spcBef>
                <a:spcPts val="9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Making Decisions</a:t>
            </a:r>
            <a:endParaRPr/>
          </a:p>
        </p:txBody>
      </p:sp>
      <p:sp>
        <p:nvSpPr>
          <p:cNvPr id="327" name="Shape 327"/>
          <p:cNvSpPr txBox="1"/>
          <p:nvPr/>
        </p:nvSpPr>
        <p:spPr>
          <a:xfrm>
            <a:off x="228600" y="281285"/>
            <a:ext cx="3352800"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rgbClr val="FFFFFF"/>
                </a:solidFill>
                <a:latin typeface="Lato Black"/>
                <a:ea typeface="Lato Black"/>
                <a:cs typeface="Lato Black"/>
                <a:sym typeface="Lato Black"/>
              </a:rPr>
              <a:t>Character Playbook</a:t>
            </a:r>
            <a:endParaRPr/>
          </a:p>
        </p:txBody>
      </p:sp>
      <p:sp>
        <p:nvSpPr>
          <p:cNvPr id="328" name="Shape 328"/>
          <p:cNvSpPr txBox="1"/>
          <p:nvPr/>
        </p:nvSpPr>
        <p:spPr>
          <a:xfrm>
            <a:off x="0" y="2647950"/>
            <a:ext cx="5029200" cy="1524001"/>
          </a:xfrm>
          <a:prstGeom prst="rect">
            <a:avLst/>
          </a:prstGeom>
          <a:noFill/>
          <a:ln>
            <a:noFill/>
          </a:ln>
        </p:spPr>
        <p:txBody>
          <a:bodyPr spcFirstLastPara="1" wrap="square" lIns="91425" tIns="45700" rIns="91425" bIns="45700" anchor="t" anchorCtr="0">
            <a:noAutofit/>
          </a:bodyPr>
          <a:lstStyle/>
          <a:p>
            <a:pPr marL="466344" marR="0" lvl="1" indent="-285750" algn="l" rtl="0">
              <a:spcBef>
                <a:spcPts val="0"/>
              </a:spcBef>
              <a:spcAft>
                <a:spcPts val="0"/>
              </a:spcAft>
              <a:buClr>
                <a:srgbClr val="505557"/>
              </a:buClr>
              <a:buSzPts val="1300"/>
              <a:buFont typeface="Arial"/>
              <a:buChar char="•"/>
            </a:pPr>
            <a:r>
              <a:rPr lang="en-US" sz="1300" b="0" i="0" u="none" strike="noStrike" cap="none">
                <a:solidFill>
                  <a:srgbClr val="505557"/>
                </a:solidFill>
                <a:latin typeface="Lato Light"/>
                <a:ea typeface="Lato Light"/>
                <a:cs typeface="Lato Light"/>
                <a:sym typeface="Lato Light"/>
              </a:rPr>
              <a:t>6 modules, 30 minutes each</a:t>
            </a:r>
            <a:endParaRPr/>
          </a:p>
          <a:p>
            <a:pPr marL="466344" marR="0" lvl="1" indent="-285750" algn="l" rtl="0">
              <a:spcBef>
                <a:spcPts val="300"/>
              </a:spcBef>
              <a:spcAft>
                <a:spcPts val="0"/>
              </a:spcAft>
              <a:buClr>
                <a:srgbClr val="505557"/>
              </a:buClr>
              <a:buSzPts val="1300"/>
              <a:buFont typeface="Arial"/>
              <a:buChar char="•"/>
            </a:pPr>
            <a:r>
              <a:rPr lang="en-US" sz="1300" b="0" i="0" u="none" strike="noStrike" cap="none">
                <a:solidFill>
                  <a:srgbClr val="505557"/>
                </a:solidFill>
                <a:latin typeface="Lato Light"/>
                <a:ea typeface="Lato Light"/>
                <a:cs typeface="Lato Light"/>
                <a:sym typeface="Lato Light"/>
              </a:rPr>
              <a:t>Typically placed in Health, Social Studies, or English class</a:t>
            </a:r>
            <a:endParaRPr/>
          </a:p>
          <a:p>
            <a:pPr marL="466344" marR="0" lvl="1" indent="-285750" algn="l" rtl="0">
              <a:spcBef>
                <a:spcPts val="300"/>
              </a:spcBef>
              <a:spcAft>
                <a:spcPts val="0"/>
              </a:spcAft>
              <a:buClr>
                <a:srgbClr val="505557"/>
              </a:buClr>
              <a:buSzPts val="1300"/>
              <a:buFont typeface="Arial"/>
              <a:buChar char="•"/>
            </a:pPr>
            <a:r>
              <a:rPr lang="en-US" sz="1300" b="0" i="0" u="none" strike="noStrike" cap="none">
                <a:solidFill>
                  <a:srgbClr val="505557"/>
                </a:solidFill>
                <a:latin typeface="Lato Light"/>
                <a:ea typeface="Lato Light"/>
                <a:cs typeface="Lato Light"/>
                <a:sym typeface="Lato Light"/>
              </a:rPr>
              <a:t>Covers key concepts around positive character development, social-emotional learning (SEL), and healthy relationships</a:t>
            </a:r>
            <a:endParaRPr/>
          </a:p>
          <a:p>
            <a:pPr marL="466344" marR="0" lvl="1" indent="-285750" algn="l" rtl="0">
              <a:spcBef>
                <a:spcPts val="300"/>
              </a:spcBef>
              <a:spcAft>
                <a:spcPts val="0"/>
              </a:spcAft>
              <a:buClr>
                <a:srgbClr val="505557"/>
              </a:buClr>
              <a:buSzPts val="1300"/>
              <a:buFont typeface="Arial"/>
              <a:buChar char="•"/>
            </a:pPr>
            <a:r>
              <a:rPr lang="en-US" sz="1300" b="0" i="0" u="none" strike="noStrike" cap="none">
                <a:solidFill>
                  <a:srgbClr val="505557"/>
                </a:solidFill>
                <a:latin typeface="Lato Light"/>
                <a:ea typeface="Lato Light"/>
                <a:cs typeface="Lato Light"/>
                <a:sym typeface="Lato Light"/>
              </a:rPr>
              <a:t>True-to-life scenarios including bystander intervention strategies and positive relationship examples</a:t>
            </a:r>
            <a:endParaRPr sz="1300" b="0" i="0" u="none" strike="noStrike" cap="none">
              <a:solidFill>
                <a:srgbClr val="505557"/>
              </a:solidFill>
              <a:latin typeface="Lato Light"/>
              <a:ea typeface="Lato Light"/>
              <a:cs typeface="Lato Light"/>
              <a:sym typeface="Lato Light"/>
            </a:endParaRPr>
          </a:p>
        </p:txBody>
      </p:sp>
      <p:sp>
        <p:nvSpPr>
          <p:cNvPr id="329" name="Shape 329"/>
          <p:cNvSpPr txBox="1"/>
          <p:nvPr/>
        </p:nvSpPr>
        <p:spPr>
          <a:xfrm>
            <a:off x="4419600" y="2343150"/>
            <a:ext cx="43434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C3407"/>
                </a:solidFill>
                <a:latin typeface="Lato"/>
                <a:ea typeface="Lato"/>
                <a:cs typeface="Lato"/>
                <a:sym typeface="Lato"/>
              </a:rPr>
              <a:t>Topics Areas</a:t>
            </a:r>
            <a:endParaRPr sz="1800">
              <a:solidFill>
                <a:srgbClr val="FC3407"/>
              </a:solidFill>
              <a:latin typeface="Lato"/>
              <a:ea typeface="Lato"/>
              <a:cs typeface="Lato"/>
              <a:sym typeface="Lato"/>
            </a:endParaRPr>
          </a:p>
        </p:txBody>
      </p:sp>
      <p:sp>
        <p:nvSpPr>
          <p:cNvPr id="330" name="Shape 330"/>
          <p:cNvSpPr txBox="1"/>
          <p:nvPr/>
        </p:nvSpPr>
        <p:spPr>
          <a:xfrm>
            <a:off x="304800" y="2343150"/>
            <a:ext cx="37338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C3407"/>
                </a:solidFill>
                <a:latin typeface="Lato"/>
                <a:ea typeface="Lato"/>
                <a:cs typeface="Lato"/>
                <a:sym typeface="Lato"/>
              </a:rPr>
              <a:t>Highlights</a:t>
            </a:r>
            <a:endParaRPr sz="1800">
              <a:solidFill>
                <a:srgbClr val="FC3407"/>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body" idx="2"/>
          </p:nvPr>
        </p:nvSpPr>
        <p:spPr>
          <a:xfrm>
            <a:off x="457201" y="1447035"/>
            <a:ext cx="3008313" cy="3147588"/>
          </a:xfrm>
          <a:prstGeom prst="rect">
            <a:avLst/>
          </a:prstGeom>
          <a:noFill/>
          <a:ln>
            <a:noFill/>
          </a:ln>
        </p:spPr>
        <p:txBody>
          <a:bodyPr spcFirstLastPara="1" wrap="square" lIns="81625" tIns="40800" rIns="81625" bIns="40800" anchor="t" anchorCtr="0">
            <a:noAutofit/>
          </a:bodyPr>
          <a:lstStyle/>
          <a:p>
            <a:pPr marL="342900" marR="0" lvl="0" indent="-342900" algn="l" rtl="0">
              <a:lnSpc>
                <a:spcPct val="80000"/>
              </a:lnSpc>
              <a:spcBef>
                <a:spcPts val="0"/>
              </a:spcBef>
              <a:spcAft>
                <a:spcPts val="0"/>
              </a:spcAft>
              <a:buClr>
                <a:srgbClr val="FC3407"/>
              </a:buClr>
              <a:buSzPts val="2400"/>
              <a:buFont typeface="Merriweather Sans"/>
              <a:buChar char="▸"/>
            </a:pPr>
            <a:r>
              <a:rPr lang="en-US" sz="2400" b="0" i="0" u="none" strike="noStrike" cap="none">
                <a:solidFill>
                  <a:srgbClr val="515859"/>
                </a:solidFill>
                <a:latin typeface="Lato"/>
                <a:ea typeface="Lato"/>
                <a:cs typeface="Lato"/>
                <a:sym typeface="Lato"/>
              </a:rPr>
              <a:t>About EVERFI</a:t>
            </a:r>
            <a:endParaRPr/>
          </a:p>
          <a:p>
            <a:pPr marL="342900" marR="0" lvl="0" indent="-190500" algn="l" rtl="0">
              <a:lnSpc>
                <a:spcPct val="80000"/>
              </a:lnSpc>
              <a:spcBef>
                <a:spcPts val="480"/>
              </a:spcBef>
              <a:spcAft>
                <a:spcPts val="0"/>
              </a:spcAft>
              <a:buClr>
                <a:srgbClr val="FC3407"/>
              </a:buClr>
              <a:buSzPts val="2400"/>
              <a:buFont typeface="Merriweather Sans"/>
              <a:buNone/>
            </a:pPr>
            <a:endParaRPr sz="2400" b="0" i="0" u="none" strike="noStrike" cap="none">
              <a:solidFill>
                <a:srgbClr val="515859"/>
              </a:solidFill>
              <a:latin typeface="Lato"/>
              <a:ea typeface="Lato"/>
              <a:cs typeface="Lato"/>
              <a:sym typeface="Lato"/>
            </a:endParaRPr>
          </a:p>
          <a:p>
            <a:pPr marL="342900" marR="0" lvl="0" indent="-342900" algn="l" rtl="0">
              <a:lnSpc>
                <a:spcPct val="80000"/>
              </a:lnSpc>
              <a:spcBef>
                <a:spcPts val="480"/>
              </a:spcBef>
              <a:spcAft>
                <a:spcPts val="0"/>
              </a:spcAft>
              <a:buClr>
                <a:srgbClr val="FC3407"/>
              </a:buClr>
              <a:buSzPts val="2400"/>
              <a:buFont typeface="Merriweather Sans"/>
              <a:buChar char="▸"/>
            </a:pPr>
            <a:r>
              <a:rPr lang="en-US" sz="2400" b="0" i="0" u="none" strike="noStrike" cap="none">
                <a:solidFill>
                  <a:srgbClr val="515859"/>
                </a:solidFill>
                <a:latin typeface="Lato"/>
                <a:ea typeface="Lato"/>
                <a:cs typeface="Lato"/>
                <a:sym typeface="Lato"/>
              </a:rPr>
              <a:t>Instructional Resources</a:t>
            </a:r>
            <a:endParaRPr/>
          </a:p>
          <a:p>
            <a:pPr marL="342900" marR="0" lvl="0" indent="-190500" algn="l" rtl="0">
              <a:lnSpc>
                <a:spcPct val="80000"/>
              </a:lnSpc>
              <a:spcBef>
                <a:spcPts val="480"/>
              </a:spcBef>
              <a:spcAft>
                <a:spcPts val="0"/>
              </a:spcAft>
              <a:buClr>
                <a:srgbClr val="FC3407"/>
              </a:buClr>
              <a:buSzPts val="2400"/>
              <a:buFont typeface="Merriweather Sans"/>
              <a:buNone/>
            </a:pPr>
            <a:endParaRPr sz="2400" b="0" i="0" u="none" strike="noStrike" cap="none">
              <a:solidFill>
                <a:srgbClr val="515859"/>
              </a:solidFill>
              <a:latin typeface="Lato"/>
              <a:ea typeface="Lato"/>
              <a:cs typeface="Lato"/>
              <a:sym typeface="Lato"/>
            </a:endParaRPr>
          </a:p>
          <a:p>
            <a:pPr marL="342900" marR="0" lvl="0" indent="-342900" algn="l" rtl="0">
              <a:lnSpc>
                <a:spcPct val="80000"/>
              </a:lnSpc>
              <a:spcBef>
                <a:spcPts val="480"/>
              </a:spcBef>
              <a:spcAft>
                <a:spcPts val="0"/>
              </a:spcAft>
              <a:buClr>
                <a:srgbClr val="FC3407"/>
              </a:buClr>
              <a:buSzPts val="2400"/>
              <a:buFont typeface="Merriweather Sans"/>
              <a:buChar char="▸"/>
            </a:pPr>
            <a:r>
              <a:rPr lang="en-US" sz="2400" b="0" i="0" u="none" strike="noStrike" cap="none">
                <a:solidFill>
                  <a:srgbClr val="515859"/>
                </a:solidFill>
                <a:latin typeface="Lato"/>
                <a:ea typeface="Lato"/>
                <a:cs typeface="Lato"/>
                <a:sym typeface="Lato"/>
              </a:rPr>
              <a:t>Getting Started</a:t>
            </a:r>
            <a:endParaRPr/>
          </a:p>
        </p:txBody>
      </p:sp>
      <p:sp>
        <p:nvSpPr>
          <p:cNvPr id="106" name="Shape 106"/>
          <p:cNvSpPr txBox="1"/>
          <p:nvPr/>
        </p:nvSpPr>
        <p:spPr>
          <a:xfrm>
            <a:off x="457201" y="481012"/>
            <a:ext cx="3008313" cy="8715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15859"/>
              </a:buClr>
              <a:buSzPts val="3600"/>
              <a:buFont typeface="Lato Black"/>
              <a:buNone/>
            </a:pPr>
            <a:r>
              <a:rPr lang="en-US" sz="3600" b="0" i="0" u="none" strike="noStrike" cap="none">
                <a:solidFill>
                  <a:srgbClr val="515859"/>
                </a:solidFill>
                <a:latin typeface="Lato Black"/>
                <a:ea typeface="Lato Black"/>
                <a:cs typeface="Lato Black"/>
                <a:sym typeface="Lato Black"/>
              </a:rPr>
              <a:t>Agenda</a:t>
            </a:r>
            <a:endParaRPr/>
          </a:p>
        </p:txBody>
      </p:sp>
      <p:pic>
        <p:nvPicPr>
          <p:cNvPr id="107" name="Shape 107" descr="30173982941_95cba1bb92_z.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flipH="1">
            <a:off x="3782402" y="884279"/>
            <a:ext cx="4719023" cy="371034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Shape 336" descr="placeit (1).jpg"/>
          <p:cNvPicPr preferRelativeResize="0"/>
          <p:nvPr/>
        </p:nvPicPr>
        <p:blipFill rotWithShape="1">
          <a:blip r:embed="rId3" cstate="email">
            <a:alphaModFix/>
            <a:extLst>
              <a:ext uri="{28A0092B-C50C-407E-A947-70E740481C1C}">
                <a14:useLocalDpi xmlns:a14="http://schemas.microsoft.com/office/drawing/2010/main"/>
              </a:ext>
            </a:extLst>
          </a:blip>
          <a:srcRect l="-10"/>
          <a:stretch/>
        </p:blipFill>
        <p:spPr>
          <a:xfrm>
            <a:off x="0" y="0"/>
            <a:ext cx="9162288" cy="2163828"/>
          </a:xfrm>
          <a:prstGeom prst="rect">
            <a:avLst/>
          </a:prstGeom>
          <a:noFill/>
          <a:ln>
            <a:noFill/>
          </a:ln>
        </p:spPr>
      </p:pic>
      <p:pic>
        <p:nvPicPr>
          <p:cNvPr id="337" name="Shape 337" descr="https://lh3.googleusercontent.com/lUcQnhNzNLtyABvUBxPY7x_93kbRn8Sh5zLgsQt1G986QiJwEkgLmW12Dqn5cBt5-Xp8o4V0FhVbNWjINlr0J7go2z4NjIkYBXVYnsjNVO5SWPDSqTdcELq0-xc4O0Rk_QYni8_p3jM"/>
          <p:cNvPicPr preferRelativeResize="0"/>
          <p:nvPr/>
        </p:nvPicPr>
        <p:blipFill rotWithShape="1">
          <a:blip r:embed="rId4" cstate="email">
            <a:alphaModFix/>
            <a:extLst>
              <a:ext uri="{28A0092B-C50C-407E-A947-70E740481C1C}">
                <a14:useLocalDpi xmlns:a14="http://schemas.microsoft.com/office/drawing/2010/main"/>
              </a:ext>
            </a:extLst>
          </a:blip>
          <a:srcRect b="-367"/>
          <a:stretch/>
        </p:blipFill>
        <p:spPr>
          <a:xfrm>
            <a:off x="3124201" y="108282"/>
            <a:ext cx="2895600" cy="1831742"/>
          </a:xfrm>
          <a:prstGeom prst="rect">
            <a:avLst/>
          </a:prstGeom>
          <a:noFill/>
          <a:ln>
            <a:noFill/>
          </a:ln>
        </p:spPr>
      </p:pic>
      <p:sp>
        <p:nvSpPr>
          <p:cNvPr id="338" name="Shape 338"/>
          <p:cNvSpPr txBox="1"/>
          <p:nvPr/>
        </p:nvSpPr>
        <p:spPr>
          <a:xfrm>
            <a:off x="6934200" y="11122"/>
            <a:ext cx="2133600" cy="274637"/>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a:solidFill>
                  <a:srgbClr val="A5A5A5"/>
                </a:solidFill>
                <a:latin typeface="Lato Light"/>
                <a:ea typeface="Lato Light"/>
                <a:cs typeface="Lato Light"/>
                <a:sym typeface="Lato Light"/>
              </a:rPr>
              <a:t>20</a:t>
            </a:fld>
            <a:endParaRPr sz="900" b="0" i="0">
              <a:solidFill>
                <a:srgbClr val="A5A5A5"/>
              </a:solidFill>
              <a:latin typeface="Lato Light"/>
              <a:ea typeface="Lato Light"/>
              <a:cs typeface="Lato Light"/>
              <a:sym typeface="Lato Light"/>
            </a:endParaRPr>
          </a:p>
        </p:txBody>
      </p:sp>
      <p:sp>
        <p:nvSpPr>
          <p:cNvPr id="339" name="Shape 339"/>
          <p:cNvSpPr/>
          <p:nvPr/>
        </p:nvSpPr>
        <p:spPr>
          <a:xfrm>
            <a:off x="4796667" y="2420756"/>
            <a:ext cx="3505200" cy="1011559"/>
          </a:xfrm>
          <a:prstGeom prst="rect">
            <a:avLst/>
          </a:prstGeom>
          <a:noFill/>
          <a:ln>
            <a:noFill/>
          </a:ln>
        </p:spPr>
        <p:txBody>
          <a:bodyPr spcFirstLastPara="1" wrap="square" lIns="91425" tIns="45700" rIns="91425" bIns="45700" anchor="t" anchorCtr="0">
            <a:noAutofit/>
          </a:bodyPr>
          <a:lstStyle/>
          <a:p>
            <a:pPr marL="0" marR="0" lvl="0" indent="0" algn="l" rtl="0">
              <a:lnSpc>
                <a:spcPct val="102500"/>
              </a:lnSpc>
              <a:spcBef>
                <a:spcPts val="0"/>
              </a:spcBef>
              <a:spcAft>
                <a:spcPts val="0"/>
              </a:spcAft>
              <a:buNone/>
            </a:pPr>
            <a:r>
              <a:rPr lang="en-US" sz="1600">
                <a:solidFill>
                  <a:srgbClr val="FC3407"/>
                </a:solidFill>
                <a:latin typeface="Lato"/>
                <a:ea typeface="Lato"/>
                <a:cs typeface="Lato"/>
                <a:sym typeface="Lato"/>
              </a:rPr>
              <a:t>Course Topics</a:t>
            </a:r>
            <a:endParaRPr/>
          </a:p>
          <a:p>
            <a:pPr marL="171450" marR="0" lvl="0" indent="-171450" algn="l" rtl="0">
              <a:lnSpc>
                <a:spcPct val="110000"/>
              </a:lnSpc>
              <a:spcBef>
                <a:spcPts val="600"/>
              </a:spcBef>
              <a:spcAft>
                <a:spcPts val="0"/>
              </a:spcAft>
              <a:buClr>
                <a:srgbClr val="7F7F7F"/>
              </a:buClr>
              <a:buSzPts val="1200"/>
              <a:buFont typeface="Arial"/>
              <a:buChar char="•"/>
            </a:pPr>
            <a:r>
              <a:rPr lang="en-US" sz="1200">
                <a:solidFill>
                  <a:schemeClr val="dk1"/>
                </a:solidFill>
                <a:latin typeface="Lato Light"/>
                <a:ea typeface="Lato Light"/>
                <a:cs typeface="Lato Light"/>
                <a:sym typeface="Lato Light"/>
              </a:rPr>
              <a:t>Big Data and the Internet of Things</a:t>
            </a:r>
            <a:endParaRPr/>
          </a:p>
          <a:p>
            <a:pPr marL="171450" marR="0" lvl="0" indent="-171450" algn="l" rtl="0">
              <a:lnSpc>
                <a:spcPct val="110000"/>
              </a:lnSpc>
              <a:spcBef>
                <a:spcPts val="100"/>
              </a:spcBef>
              <a:spcAft>
                <a:spcPts val="0"/>
              </a:spcAft>
              <a:buClr>
                <a:srgbClr val="7F7F7F"/>
              </a:buClr>
              <a:buSzPts val="1200"/>
              <a:buFont typeface="Arial"/>
              <a:buChar char="•"/>
            </a:pPr>
            <a:r>
              <a:rPr lang="en-US" sz="1200">
                <a:solidFill>
                  <a:schemeClr val="dk1"/>
                </a:solidFill>
                <a:latin typeface="Lato Light"/>
                <a:ea typeface="Lato Light"/>
                <a:cs typeface="Lato Light"/>
                <a:sym typeface="Lato Light"/>
              </a:rPr>
              <a:t>Future of Manufacturing and Design</a:t>
            </a:r>
            <a:endParaRPr/>
          </a:p>
          <a:p>
            <a:pPr marL="171450" marR="0" lvl="0" indent="-171450" algn="l" rtl="0">
              <a:lnSpc>
                <a:spcPct val="110000"/>
              </a:lnSpc>
              <a:spcBef>
                <a:spcPts val="100"/>
              </a:spcBef>
              <a:spcAft>
                <a:spcPts val="0"/>
              </a:spcAft>
              <a:buClr>
                <a:srgbClr val="7F7F7F"/>
              </a:buClr>
              <a:buSzPts val="1200"/>
              <a:buFont typeface="Arial"/>
              <a:buChar char="•"/>
            </a:pPr>
            <a:r>
              <a:rPr lang="en-US" sz="1200">
                <a:solidFill>
                  <a:schemeClr val="dk1"/>
                </a:solidFill>
                <a:latin typeface="Lato Light"/>
                <a:ea typeface="Lato Light"/>
                <a:cs typeface="Lato Light"/>
                <a:sym typeface="Lato Light"/>
              </a:rPr>
              <a:t> The Algorithms behind Recommendations</a:t>
            </a:r>
            <a:endParaRPr/>
          </a:p>
        </p:txBody>
      </p:sp>
      <p:sp>
        <p:nvSpPr>
          <p:cNvPr id="340" name="Shape 340"/>
          <p:cNvSpPr/>
          <p:nvPr/>
        </p:nvSpPr>
        <p:spPr>
          <a:xfrm>
            <a:off x="4827797" y="3486150"/>
            <a:ext cx="3782804" cy="1469120"/>
          </a:xfrm>
          <a:prstGeom prst="rect">
            <a:avLst/>
          </a:prstGeom>
          <a:noFill/>
          <a:ln>
            <a:noFill/>
          </a:ln>
        </p:spPr>
        <p:txBody>
          <a:bodyPr spcFirstLastPara="1" wrap="square" lIns="91425" tIns="45700" rIns="91425" bIns="45700" anchor="t" anchorCtr="0">
            <a:noAutofit/>
          </a:bodyPr>
          <a:lstStyle/>
          <a:p>
            <a:pPr marL="0" marR="0" lvl="0" indent="0" algn="l" rtl="0">
              <a:lnSpc>
                <a:spcPct val="102500"/>
              </a:lnSpc>
              <a:spcBef>
                <a:spcPts val="0"/>
              </a:spcBef>
              <a:spcAft>
                <a:spcPts val="0"/>
              </a:spcAft>
              <a:buNone/>
            </a:pPr>
            <a:r>
              <a:rPr lang="en-US" sz="1600">
                <a:solidFill>
                  <a:srgbClr val="FC3407"/>
                </a:solidFill>
                <a:latin typeface="Lato"/>
                <a:ea typeface="Lato"/>
                <a:cs typeface="Lato"/>
                <a:sym typeface="Lato"/>
              </a:rPr>
              <a:t>Course Highlights</a:t>
            </a:r>
            <a:endParaRPr/>
          </a:p>
          <a:p>
            <a:pPr marL="171450" marR="0" lvl="0" indent="-171450" algn="l" rtl="0">
              <a:lnSpc>
                <a:spcPct val="110000"/>
              </a:lnSpc>
              <a:spcBef>
                <a:spcPts val="600"/>
              </a:spcBef>
              <a:spcAft>
                <a:spcPts val="0"/>
              </a:spcAft>
              <a:buClr>
                <a:srgbClr val="7F7F7F"/>
              </a:buClr>
              <a:buSzPts val="1200"/>
              <a:buFont typeface="Arial"/>
              <a:buChar char="•"/>
            </a:pPr>
            <a:r>
              <a:rPr lang="en-US" sz="1200">
                <a:solidFill>
                  <a:schemeClr val="dk1"/>
                </a:solidFill>
                <a:latin typeface="Lato Light"/>
                <a:ea typeface="Lato Light"/>
                <a:cs typeface="Lato Light"/>
                <a:sym typeface="Lato Light"/>
              </a:rPr>
              <a:t>Interactive problem solving-based activities</a:t>
            </a:r>
            <a:endParaRPr/>
          </a:p>
          <a:p>
            <a:pPr marL="171450" marR="0" lvl="0" indent="-171450" algn="l" rtl="0">
              <a:lnSpc>
                <a:spcPct val="110000"/>
              </a:lnSpc>
              <a:spcBef>
                <a:spcPts val="200"/>
              </a:spcBef>
              <a:spcAft>
                <a:spcPts val="0"/>
              </a:spcAft>
              <a:buClr>
                <a:srgbClr val="7F7F7F"/>
              </a:buClr>
              <a:buSzPts val="1200"/>
              <a:buFont typeface="Arial"/>
              <a:buChar char="•"/>
            </a:pPr>
            <a:r>
              <a:rPr lang="en-US" sz="1200">
                <a:solidFill>
                  <a:schemeClr val="dk1"/>
                </a:solidFill>
                <a:latin typeface="Lato Light"/>
                <a:ea typeface="Lato Light"/>
                <a:cs typeface="Lato Light"/>
                <a:sym typeface="Lato Light"/>
              </a:rPr>
              <a:t>Field guide with career profiles and  personalized action plan</a:t>
            </a:r>
            <a:endParaRPr/>
          </a:p>
          <a:p>
            <a:pPr marL="171450" marR="0" lvl="0" indent="-171450" algn="l" rtl="0">
              <a:lnSpc>
                <a:spcPct val="110000"/>
              </a:lnSpc>
              <a:spcBef>
                <a:spcPts val="200"/>
              </a:spcBef>
              <a:spcAft>
                <a:spcPts val="0"/>
              </a:spcAft>
              <a:buClr>
                <a:srgbClr val="7F7F7F"/>
              </a:buClr>
              <a:buSzPts val="1200"/>
              <a:buFont typeface="Arial"/>
              <a:buChar char="•"/>
            </a:pPr>
            <a:r>
              <a:rPr lang="en-US" sz="1200">
                <a:solidFill>
                  <a:schemeClr val="dk1"/>
                </a:solidFill>
                <a:latin typeface="Lato Light"/>
                <a:ea typeface="Lato Light"/>
                <a:cs typeface="Lato Light"/>
                <a:sym typeface="Lato Light"/>
              </a:rPr>
              <a:t>Diagnostic profile with recommended career paths</a:t>
            </a:r>
            <a:endParaRPr/>
          </a:p>
          <a:p>
            <a:pPr marL="171450" marR="0" lvl="0" indent="-171450" algn="l" rtl="0">
              <a:lnSpc>
                <a:spcPct val="110000"/>
              </a:lnSpc>
              <a:spcBef>
                <a:spcPts val="200"/>
              </a:spcBef>
              <a:spcAft>
                <a:spcPts val="0"/>
              </a:spcAft>
              <a:buClr>
                <a:srgbClr val="7F7F7F"/>
              </a:buClr>
              <a:buSzPts val="1200"/>
              <a:buFont typeface="Arial"/>
              <a:buChar char="•"/>
            </a:pPr>
            <a:r>
              <a:rPr lang="en-US" sz="1200">
                <a:solidFill>
                  <a:schemeClr val="dk1"/>
                </a:solidFill>
                <a:latin typeface="Lato Light"/>
                <a:ea typeface="Lato Light"/>
                <a:cs typeface="Lato Light"/>
                <a:sym typeface="Lato Light"/>
              </a:rPr>
              <a:t>Pre and Post Assessments</a:t>
            </a:r>
            <a:endParaRPr/>
          </a:p>
        </p:txBody>
      </p:sp>
      <p:sp>
        <p:nvSpPr>
          <p:cNvPr id="341" name="Shape 341"/>
          <p:cNvSpPr txBox="1"/>
          <p:nvPr/>
        </p:nvSpPr>
        <p:spPr>
          <a:xfrm>
            <a:off x="226200" y="2761938"/>
            <a:ext cx="3962400" cy="1240609"/>
          </a:xfrm>
          <a:prstGeom prst="rect">
            <a:avLst/>
          </a:prstGeom>
          <a:noFill/>
          <a:ln>
            <a:noFill/>
          </a:ln>
        </p:spPr>
        <p:txBody>
          <a:bodyPr spcFirstLastPara="1" wrap="square" lIns="91425" tIns="0" rIns="91425" bIns="45700" anchor="t" anchorCtr="0">
            <a:noAutofit/>
          </a:bodyPr>
          <a:lstStyle/>
          <a:p>
            <a:pPr marL="95250" marR="0" lvl="0" indent="0" algn="l" rtl="0">
              <a:spcBef>
                <a:spcPts val="0"/>
              </a:spcBef>
              <a:spcAft>
                <a:spcPts val="0"/>
              </a:spcAft>
              <a:buClr>
                <a:srgbClr val="505557"/>
              </a:buClr>
              <a:buSzPts val="1300"/>
              <a:buFont typeface="Lato Light"/>
              <a:buNone/>
            </a:pPr>
            <a:r>
              <a:rPr lang="en-US" sz="1300">
                <a:solidFill>
                  <a:srgbClr val="505557"/>
                </a:solidFill>
                <a:latin typeface="Lato Light"/>
                <a:ea typeface="Lato Light"/>
                <a:cs typeface="Lato Light"/>
                <a:sym typeface="Lato Light"/>
              </a:rPr>
              <a:t>STEM is everywhere, and we want students to see that. Through interactive problem-based scenarios, this course takes students into the science, technology, engineering, and math behind their world, and introduces them to inspiring careers they never knew existed. </a:t>
            </a:r>
            <a:endParaRPr/>
          </a:p>
        </p:txBody>
      </p:sp>
      <p:sp>
        <p:nvSpPr>
          <p:cNvPr id="342" name="Shape 342"/>
          <p:cNvSpPr/>
          <p:nvPr/>
        </p:nvSpPr>
        <p:spPr>
          <a:xfrm>
            <a:off x="142808" y="113386"/>
            <a:ext cx="2658081" cy="11387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lt1"/>
                </a:solidFill>
                <a:latin typeface="Lato Black"/>
                <a:ea typeface="Lato Black"/>
                <a:cs typeface="Lato Black"/>
                <a:sym typeface="Lato Black"/>
              </a:rPr>
              <a:t>Endeavor</a:t>
            </a:r>
            <a:endParaRPr sz="3600">
              <a:solidFill>
                <a:schemeClr val="lt1"/>
              </a:solidFill>
              <a:latin typeface="Lato Black"/>
              <a:ea typeface="Lato Black"/>
              <a:cs typeface="Lato Black"/>
              <a:sym typeface="Lato Black"/>
            </a:endParaRPr>
          </a:p>
          <a:p>
            <a:pPr marL="0" marR="0" lvl="0" indent="0" algn="l" rtl="0">
              <a:spcBef>
                <a:spcPts val="0"/>
              </a:spcBef>
              <a:spcAft>
                <a:spcPts val="0"/>
              </a:spcAft>
              <a:buNone/>
            </a:pPr>
            <a:r>
              <a:rPr lang="en-US" sz="1600">
                <a:solidFill>
                  <a:schemeClr val="lt1"/>
                </a:solidFill>
                <a:latin typeface="Lato"/>
                <a:ea typeface="Lato"/>
                <a:cs typeface="Lato"/>
                <a:sym typeface="Lato"/>
              </a:rPr>
              <a:t>STEM Literacy &amp; Career Exploration </a:t>
            </a:r>
            <a:endParaRPr/>
          </a:p>
        </p:txBody>
      </p:sp>
      <p:sp>
        <p:nvSpPr>
          <p:cNvPr id="343" name="Shape 343"/>
          <p:cNvSpPr/>
          <p:nvPr/>
        </p:nvSpPr>
        <p:spPr>
          <a:xfrm>
            <a:off x="326574" y="2402464"/>
            <a:ext cx="143945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C3407"/>
                </a:solidFill>
                <a:latin typeface="Lato"/>
                <a:ea typeface="Lato"/>
                <a:cs typeface="Lato"/>
                <a:sym typeface="Lato"/>
              </a:rPr>
              <a:t>At-a-Glance</a:t>
            </a:r>
            <a:endParaRPr/>
          </a:p>
        </p:txBody>
      </p:sp>
      <p:sp>
        <p:nvSpPr>
          <p:cNvPr id="344" name="Shape 344"/>
          <p:cNvSpPr/>
          <p:nvPr/>
        </p:nvSpPr>
        <p:spPr>
          <a:xfrm>
            <a:off x="226200" y="4248150"/>
            <a:ext cx="4117200" cy="7591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Grade Level:  6th - 9th</a:t>
            </a:r>
            <a:endParaRPr sz="1000">
              <a:solidFill>
                <a:srgbClr val="3C4646"/>
              </a:solidFill>
              <a:latin typeface="Lato Light"/>
              <a:ea typeface="Lato Light"/>
              <a:cs typeface="Lato Light"/>
              <a:sym typeface="Lato Light"/>
            </a:endParaRPr>
          </a:p>
          <a:p>
            <a:pPr marL="0" marR="0" lvl="0" indent="0" algn="l" rtl="0">
              <a:spcBef>
                <a:spcPts val="200"/>
              </a:spcBef>
              <a:spcAft>
                <a:spcPts val="0"/>
              </a:spcAft>
              <a:buNone/>
            </a:pPr>
            <a:r>
              <a:rPr lang="en-US" sz="1000">
                <a:solidFill>
                  <a:srgbClr val="3C4646"/>
                </a:solidFill>
                <a:latin typeface="Lato Light"/>
                <a:ea typeface="Lato Light"/>
                <a:cs typeface="Lato Light"/>
                <a:sym typeface="Lato Light"/>
              </a:rPr>
              <a:t>Course Length:  1.5-2 hours</a:t>
            </a:r>
            <a:endParaRPr sz="1000">
              <a:solidFill>
                <a:srgbClr val="3C4646"/>
              </a:solidFill>
              <a:latin typeface="Lato Light"/>
              <a:ea typeface="Lato Light"/>
              <a:cs typeface="Lato Light"/>
              <a:sym typeface="Lato Light"/>
            </a:endParaRPr>
          </a:p>
          <a:p>
            <a:pPr marL="0" marR="0" lvl="0" indent="0" algn="l" rtl="0">
              <a:spcBef>
                <a:spcPts val="200"/>
              </a:spcBef>
              <a:spcAft>
                <a:spcPts val="0"/>
              </a:spcAft>
              <a:buNone/>
            </a:pPr>
            <a:r>
              <a:rPr lang="en-US" sz="1000">
                <a:solidFill>
                  <a:srgbClr val="3C4646"/>
                </a:solidFill>
                <a:latin typeface="Lato Light"/>
                <a:ea typeface="Lato Light"/>
                <a:cs typeface="Lato Light"/>
                <a:sym typeface="Lato Light"/>
              </a:rPr>
              <a:t>Aligns with Common Career Technical Core, Next Generation Science Standards, Common Core Math</a:t>
            </a:r>
            <a:endParaRPr sz="1000">
              <a:solidFill>
                <a:srgbClr val="3C4646"/>
              </a:solidFill>
              <a:latin typeface="Lato Light"/>
              <a:ea typeface="Lato Light"/>
              <a:cs typeface="Lato Light"/>
              <a:sym typeface="Lato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Shape 35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80" y="0"/>
            <a:ext cx="9198864" cy="2178939"/>
          </a:xfrm>
          <a:prstGeom prst="rect">
            <a:avLst/>
          </a:prstGeom>
          <a:noFill/>
          <a:ln>
            <a:noFill/>
          </a:ln>
        </p:spPr>
      </p:pic>
      <p:sp>
        <p:nvSpPr>
          <p:cNvPr id="351" name="Shape 351"/>
          <p:cNvSpPr/>
          <p:nvPr/>
        </p:nvSpPr>
        <p:spPr>
          <a:xfrm>
            <a:off x="152400" y="4476750"/>
            <a:ext cx="4648200"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Grade Level:  4th - 7th</a:t>
            </a:r>
            <a:endParaRPr sz="1000">
              <a:solidFill>
                <a:srgbClr val="3C4646"/>
              </a:solidFill>
              <a:latin typeface="Lato Light"/>
              <a:ea typeface="Lato Light"/>
              <a:cs typeface="Lato Light"/>
              <a:sym typeface="Lato Light"/>
            </a:endParaRPr>
          </a:p>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Course Length:  3 - 5  hours</a:t>
            </a:r>
            <a:endParaRPr/>
          </a:p>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Aligns with  State &amp; Provincial Math/Science standards, NGSS, &amp; CCSS Math</a:t>
            </a:r>
            <a:endParaRPr sz="1000">
              <a:solidFill>
                <a:srgbClr val="3C4646"/>
              </a:solidFill>
              <a:latin typeface="Lato Light"/>
              <a:ea typeface="Lato Light"/>
              <a:cs typeface="Lato Light"/>
              <a:sym typeface="Lato Light"/>
            </a:endParaRPr>
          </a:p>
        </p:txBody>
      </p:sp>
      <p:sp>
        <p:nvSpPr>
          <p:cNvPr id="352" name="Shape 352"/>
          <p:cNvSpPr txBox="1"/>
          <p:nvPr/>
        </p:nvSpPr>
        <p:spPr>
          <a:xfrm>
            <a:off x="4419613" y="2762250"/>
            <a:ext cx="2819387" cy="1943100"/>
          </a:xfrm>
          <a:prstGeom prst="rect">
            <a:avLst/>
          </a:prstGeom>
          <a:noFill/>
          <a:ln>
            <a:noFill/>
          </a:ln>
        </p:spPr>
        <p:txBody>
          <a:bodyPr spcFirstLastPara="1" wrap="square" lIns="91425" tIns="45700" rIns="91425" bIns="45700" anchor="t" anchorCtr="0">
            <a:noAutofit/>
          </a:bodyPr>
          <a:lstStyle/>
          <a:p>
            <a:pPr marL="346075" marR="0" lvl="1" indent="-166687" algn="l" rtl="0">
              <a:spcBef>
                <a:spcPts val="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Experimental Variables</a:t>
            </a:r>
            <a:endParaRPr/>
          </a:p>
          <a:p>
            <a:pPr marL="346075" marR="0" lvl="1" indent="-166687"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Data &amp; Graphical Analysis</a:t>
            </a:r>
            <a:endParaRPr/>
          </a:p>
          <a:p>
            <a:pPr marL="346075" marR="0" lvl="1" indent="-166687"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Calculating Area</a:t>
            </a:r>
            <a:endParaRPr/>
          </a:p>
          <a:p>
            <a:pPr marL="346075" marR="0" lvl="1" indent="-166687"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Kinetic &amp; Potential Energy</a:t>
            </a:r>
            <a:endParaRPr/>
          </a:p>
          <a:p>
            <a:pPr marL="346075" marR="0" lvl="1" indent="-166687"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Phases of Matter</a:t>
            </a:r>
            <a:endParaRPr/>
          </a:p>
        </p:txBody>
      </p:sp>
      <p:sp>
        <p:nvSpPr>
          <p:cNvPr id="353" name="Shape 353"/>
          <p:cNvSpPr txBox="1"/>
          <p:nvPr/>
        </p:nvSpPr>
        <p:spPr>
          <a:xfrm>
            <a:off x="6781800" y="2724150"/>
            <a:ext cx="2514600" cy="1469898"/>
          </a:xfrm>
          <a:prstGeom prst="rect">
            <a:avLst/>
          </a:prstGeom>
          <a:noFill/>
          <a:ln>
            <a:noFill/>
          </a:ln>
        </p:spPr>
        <p:txBody>
          <a:bodyPr spcFirstLastPara="1" wrap="square" lIns="91425" tIns="45700" rIns="91425" bIns="45700" anchor="t" anchorCtr="0">
            <a:noAutofit/>
          </a:bodyPr>
          <a:lstStyle/>
          <a:p>
            <a:pPr marL="346075" marR="0" lvl="1" indent="-166687" algn="l" rtl="0">
              <a:spcBef>
                <a:spcPts val="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Types of Forces</a:t>
            </a:r>
            <a:endParaRPr/>
          </a:p>
          <a:p>
            <a:pPr marL="346075" marR="0" lvl="1" indent="-166687"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Body Systems</a:t>
            </a:r>
            <a:endParaRPr/>
          </a:p>
          <a:p>
            <a:pPr marL="346075" marR="0" lvl="1" indent="-166687"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Distance vs. Time</a:t>
            </a:r>
            <a:endParaRPr/>
          </a:p>
          <a:p>
            <a:pPr marL="346075" marR="0" lvl="1" indent="-166687"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Geometric Constructions</a:t>
            </a:r>
            <a:endParaRPr/>
          </a:p>
          <a:p>
            <a:pPr marL="346075" marR="0" lvl="1" indent="-166687"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Coordinate Planes</a:t>
            </a:r>
            <a:endParaRPr/>
          </a:p>
          <a:p>
            <a:pPr marL="346075" marR="0" lvl="1" indent="-84137" algn="l" rtl="0">
              <a:spcBef>
                <a:spcPts val="800"/>
              </a:spcBef>
              <a:spcAft>
                <a:spcPts val="0"/>
              </a:spcAft>
              <a:buClr>
                <a:srgbClr val="505557"/>
              </a:buClr>
              <a:buSzPts val="1300"/>
              <a:buFont typeface="Arial"/>
              <a:buNone/>
            </a:pPr>
            <a:endParaRPr sz="1300" b="0" i="0" u="none" strike="noStrike" cap="none">
              <a:solidFill>
                <a:schemeClr val="dk1"/>
              </a:solidFill>
              <a:latin typeface="Lato Light"/>
              <a:ea typeface="Lato Light"/>
              <a:cs typeface="Lato Light"/>
              <a:sym typeface="Lato Light"/>
            </a:endParaRPr>
          </a:p>
          <a:p>
            <a:pPr marL="352044" marR="0" lvl="1" indent="-88899" algn="l" rtl="0">
              <a:spcBef>
                <a:spcPts val="800"/>
              </a:spcBef>
              <a:spcAft>
                <a:spcPts val="0"/>
              </a:spcAft>
              <a:buClr>
                <a:srgbClr val="505557"/>
              </a:buClr>
              <a:buSzPts val="1300"/>
              <a:buFont typeface="Noto Sans Symbols"/>
              <a:buNone/>
            </a:pPr>
            <a:endParaRPr sz="1300" b="0" i="0" u="none" strike="noStrike" cap="none">
              <a:solidFill>
                <a:schemeClr val="dk1"/>
              </a:solidFill>
              <a:latin typeface="Lato Light"/>
              <a:ea typeface="Lato Light"/>
              <a:cs typeface="Lato Light"/>
              <a:sym typeface="Lato Light"/>
            </a:endParaRPr>
          </a:p>
          <a:p>
            <a:pPr marL="180594" marR="0" lvl="1" indent="0" algn="l" rtl="0">
              <a:spcBef>
                <a:spcPts val="800"/>
              </a:spcBef>
              <a:spcAft>
                <a:spcPts val="0"/>
              </a:spcAft>
              <a:buNone/>
            </a:pPr>
            <a:endParaRPr sz="1300" b="0" i="0" u="none" strike="noStrike" cap="none">
              <a:solidFill>
                <a:schemeClr val="dk1"/>
              </a:solidFill>
              <a:latin typeface="Lato Light"/>
              <a:ea typeface="Lato Light"/>
              <a:cs typeface="Lato Light"/>
              <a:sym typeface="Lato Light"/>
            </a:endParaRPr>
          </a:p>
        </p:txBody>
      </p:sp>
      <p:sp>
        <p:nvSpPr>
          <p:cNvPr id="354" name="Shape 354"/>
          <p:cNvSpPr txBox="1"/>
          <p:nvPr/>
        </p:nvSpPr>
        <p:spPr>
          <a:xfrm>
            <a:off x="152400" y="2746248"/>
            <a:ext cx="4267200" cy="1578102"/>
          </a:xfrm>
          <a:prstGeom prst="rect">
            <a:avLst/>
          </a:prstGeom>
          <a:noFill/>
          <a:ln>
            <a:noFill/>
          </a:ln>
        </p:spPr>
        <p:txBody>
          <a:bodyPr spcFirstLastPara="1" wrap="square" lIns="38100" tIns="38100" rIns="38100" bIns="38100" anchor="t" anchorCtr="0">
            <a:noAutofit/>
          </a:bodyPr>
          <a:lstStyle/>
          <a:p>
            <a:pPr marL="381000" marR="0" lvl="0" indent="-285750" algn="l" rtl="0">
              <a:spcBef>
                <a:spcPts val="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6 modules,  20 minutes each (per version)</a:t>
            </a:r>
            <a:endParaRPr sz="1300">
              <a:solidFill>
                <a:srgbClr val="404040"/>
              </a:solidFill>
              <a:latin typeface="Lato Light"/>
              <a:ea typeface="Lato Light"/>
              <a:cs typeface="Lato Light"/>
              <a:sym typeface="Lato Light"/>
            </a:endParaRPr>
          </a:p>
          <a:p>
            <a:pPr marL="381000" marR="0" lvl="0" indent="-285750" algn="l" rtl="0">
              <a:spcBef>
                <a:spcPts val="6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Math version and Science Version</a:t>
            </a:r>
            <a:endParaRPr sz="1300">
              <a:solidFill>
                <a:srgbClr val="404040"/>
              </a:solidFill>
              <a:latin typeface="Lato Light"/>
              <a:ea typeface="Lato Light"/>
              <a:cs typeface="Lato Light"/>
              <a:sym typeface="Lato Light"/>
            </a:endParaRPr>
          </a:p>
          <a:p>
            <a:pPr marL="381000" marR="0" lvl="0" indent="-285750" algn="l" rtl="0">
              <a:spcBef>
                <a:spcPts val="6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Utilizes game of hockey to explore real-life STEM concepts</a:t>
            </a:r>
            <a:endParaRPr/>
          </a:p>
          <a:p>
            <a:pPr marL="381000" marR="0" lvl="0" indent="-285750" algn="l" rtl="0">
              <a:spcBef>
                <a:spcPts val="6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Each module structured to reinforce Scientific Method</a:t>
            </a:r>
            <a:endParaRPr/>
          </a:p>
          <a:p>
            <a:pPr marL="381000" marR="0" lvl="0" indent="-285750" algn="l" rtl="0">
              <a:spcBef>
                <a:spcPts val="6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Bonus STEM Career video content</a:t>
            </a:r>
            <a:endParaRPr/>
          </a:p>
          <a:p>
            <a:pPr marL="438150" marR="0" lvl="0" indent="-260350" algn="l" rtl="0">
              <a:spcBef>
                <a:spcPts val="600"/>
              </a:spcBef>
              <a:spcAft>
                <a:spcPts val="0"/>
              </a:spcAft>
              <a:buClr>
                <a:srgbClr val="404040"/>
              </a:buClr>
              <a:buSzPts val="1300"/>
              <a:buFont typeface="Arial"/>
              <a:buNone/>
            </a:pPr>
            <a:endParaRPr sz="1300">
              <a:solidFill>
                <a:srgbClr val="404040"/>
              </a:solidFill>
              <a:latin typeface="Lato Light"/>
              <a:ea typeface="Lato Light"/>
              <a:cs typeface="Lato Light"/>
              <a:sym typeface="Lato Light"/>
            </a:endParaRPr>
          </a:p>
          <a:p>
            <a:pPr marL="438150" marR="0" lvl="0" indent="-260350" algn="l" rtl="0">
              <a:spcBef>
                <a:spcPts val="300"/>
              </a:spcBef>
              <a:spcAft>
                <a:spcPts val="0"/>
              </a:spcAft>
              <a:buClr>
                <a:srgbClr val="404040"/>
              </a:buClr>
              <a:buSzPts val="1300"/>
              <a:buFont typeface="Arial"/>
              <a:buNone/>
            </a:pPr>
            <a:endParaRPr sz="1300">
              <a:solidFill>
                <a:srgbClr val="404040"/>
              </a:solidFill>
              <a:latin typeface="Lato Light"/>
              <a:ea typeface="Lato Light"/>
              <a:cs typeface="Lato Light"/>
              <a:sym typeface="Lato Light"/>
            </a:endParaRPr>
          </a:p>
        </p:txBody>
      </p:sp>
      <p:sp>
        <p:nvSpPr>
          <p:cNvPr id="355" name="Shape 355"/>
          <p:cNvSpPr txBox="1"/>
          <p:nvPr/>
        </p:nvSpPr>
        <p:spPr>
          <a:xfrm>
            <a:off x="152400" y="1657350"/>
            <a:ext cx="32766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1"/>
                </a:solidFill>
                <a:latin typeface="Lato"/>
                <a:ea typeface="Lato"/>
                <a:cs typeface="Lato"/>
                <a:sym typeface="Lato"/>
              </a:rPr>
              <a:t>Hockey Scholar™</a:t>
            </a:r>
            <a:endParaRPr sz="1600">
              <a:solidFill>
                <a:schemeClr val="lt1"/>
              </a:solidFill>
              <a:latin typeface="Lato"/>
              <a:ea typeface="Lato"/>
              <a:cs typeface="Lato"/>
              <a:sym typeface="Lato"/>
            </a:endParaRPr>
          </a:p>
        </p:txBody>
      </p:sp>
      <p:pic>
        <p:nvPicPr>
          <p:cNvPr id="356" name="Shape 35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2400" y="57150"/>
            <a:ext cx="1676400" cy="1443351"/>
          </a:xfrm>
          <a:prstGeom prst="rect">
            <a:avLst/>
          </a:prstGeom>
          <a:noFill/>
          <a:ln>
            <a:noFill/>
          </a:ln>
        </p:spPr>
      </p:pic>
      <p:sp>
        <p:nvSpPr>
          <p:cNvPr id="357" name="Shape 357"/>
          <p:cNvSpPr txBox="1"/>
          <p:nvPr/>
        </p:nvSpPr>
        <p:spPr>
          <a:xfrm>
            <a:off x="4419600" y="2343150"/>
            <a:ext cx="43434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C3407"/>
                </a:solidFill>
                <a:latin typeface="Lato"/>
                <a:ea typeface="Lato"/>
                <a:cs typeface="Lato"/>
                <a:sym typeface="Lato"/>
              </a:rPr>
              <a:t>Topics Areas</a:t>
            </a:r>
            <a:endParaRPr sz="1800">
              <a:solidFill>
                <a:srgbClr val="FC3407"/>
              </a:solidFill>
              <a:latin typeface="Lato"/>
              <a:ea typeface="Lato"/>
              <a:cs typeface="Lato"/>
              <a:sym typeface="Lato"/>
            </a:endParaRPr>
          </a:p>
        </p:txBody>
      </p:sp>
      <p:sp>
        <p:nvSpPr>
          <p:cNvPr id="358" name="Shape 358"/>
          <p:cNvSpPr txBox="1"/>
          <p:nvPr/>
        </p:nvSpPr>
        <p:spPr>
          <a:xfrm>
            <a:off x="304800" y="2343150"/>
            <a:ext cx="37338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C3407"/>
                </a:solidFill>
                <a:latin typeface="Lato"/>
                <a:ea typeface="Lato"/>
                <a:cs typeface="Lato"/>
                <a:sym typeface="Lato"/>
              </a:rPr>
              <a:t>Highlights</a:t>
            </a:r>
            <a:endParaRPr sz="1800">
              <a:solidFill>
                <a:srgbClr val="FC3407"/>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Shape 364" descr="placeit (1).jpg"/>
          <p:cNvPicPr preferRelativeResize="0"/>
          <p:nvPr/>
        </p:nvPicPr>
        <p:blipFill rotWithShape="1">
          <a:blip r:embed="rId3" cstate="screen">
            <a:alphaModFix/>
            <a:extLst>
              <a:ext uri="{28A0092B-C50C-407E-A947-70E740481C1C}">
                <a14:useLocalDpi xmlns:a14="http://schemas.microsoft.com/office/drawing/2010/main"/>
              </a:ext>
            </a:extLst>
          </a:blip>
          <a:srcRect l="-10"/>
          <a:stretch/>
        </p:blipFill>
        <p:spPr>
          <a:xfrm>
            <a:off x="-18287" y="-36052"/>
            <a:ext cx="9162287" cy="2163827"/>
          </a:xfrm>
          <a:prstGeom prst="rect">
            <a:avLst/>
          </a:prstGeom>
          <a:noFill/>
          <a:ln>
            <a:noFill/>
          </a:ln>
        </p:spPr>
      </p:pic>
      <p:sp>
        <p:nvSpPr>
          <p:cNvPr id="365" name="Shape 365"/>
          <p:cNvSpPr txBox="1"/>
          <p:nvPr/>
        </p:nvSpPr>
        <p:spPr>
          <a:xfrm>
            <a:off x="6934200" y="11122"/>
            <a:ext cx="2133599" cy="27463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A5A5A5"/>
              </a:buClr>
              <a:buSzPts val="225"/>
              <a:buFont typeface="Lato"/>
              <a:buNone/>
            </a:pPr>
            <a:fld id="{00000000-1234-1234-1234-123412341234}" type="slidenum">
              <a:rPr lang="en-US" sz="900" b="0" i="0">
                <a:solidFill>
                  <a:srgbClr val="A5A5A5"/>
                </a:solidFill>
                <a:latin typeface="Lato"/>
                <a:ea typeface="Lato"/>
                <a:cs typeface="Lato"/>
                <a:sym typeface="Lato"/>
              </a:rPr>
              <a:t>22</a:t>
            </a:fld>
            <a:endParaRPr sz="900" b="0" i="0">
              <a:solidFill>
                <a:srgbClr val="A5A5A5"/>
              </a:solidFill>
              <a:latin typeface="Lato"/>
              <a:ea typeface="Lato"/>
              <a:cs typeface="Lato"/>
              <a:sym typeface="Lato"/>
            </a:endParaRPr>
          </a:p>
        </p:txBody>
      </p:sp>
      <p:sp>
        <p:nvSpPr>
          <p:cNvPr id="366" name="Shape 366"/>
          <p:cNvSpPr/>
          <p:nvPr/>
        </p:nvSpPr>
        <p:spPr>
          <a:xfrm>
            <a:off x="63922" y="4408716"/>
            <a:ext cx="3746189" cy="7591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E4646"/>
              </a:buClr>
              <a:buSzPts val="250"/>
              <a:buFont typeface="Lato Light"/>
              <a:buNone/>
            </a:pPr>
            <a:r>
              <a:rPr lang="en-US" sz="1000">
                <a:solidFill>
                  <a:srgbClr val="3E4646"/>
                </a:solidFill>
                <a:latin typeface="Lato Light"/>
                <a:ea typeface="Lato Light"/>
                <a:cs typeface="Lato Light"/>
                <a:sym typeface="Lato Light"/>
              </a:rPr>
              <a:t>Grade Level:  9th - 12th</a:t>
            </a:r>
            <a:endParaRPr sz="1000">
              <a:solidFill>
                <a:srgbClr val="3E4646"/>
              </a:solidFill>
              <a:latin typeface="Lato Light"/>
              <a:ea typeface="Lato Light"/>
              <a:cs typeface="Lato Light"/>
              <a:sym typeface="Lato Light"/>
            </a:endParaRPr>
          </a:p>
          <a:p>
            <a:pPr marL="0" marR="0" lvl="0" indent="0" algn="l" rtl="0">
              <a:spcBef>
                <a:spcPts val="200"/>
              </a:spcBef>
              <a:spcAft>
                <a:spcPts val="0"/>
              </a:spcAft>
              <a:buClr>
                <a:srgbClr val="3E4646"/>
              </a:buClr>
              <a:buSzPts val="250"/>
              <a:buFont typeface="Lato Light"/>
              <a:buNone/>
            </a:pPr>
            <a:r>
              <a:rPr lang="en-US" sz="1000">
                <a:solidFill>
                  <a:srgbClr val="3E4646"/>
                </a:solidFill>
                <a:latin typeface="Lato Light"/>
                <a:ea typeface="Lato Light"/>
                <a:cs typeface="Lato Light"/>
                <a:sym typeface="Lato Light"/>
              </a:rPr>
              <a:t>Course Length:  30-45 minutes</a:t>
            </a:r>
            <a:endParaRPr sz="1000">
              <a:solidFill>
                <a:srgbClr val="3E4646"/>
              </a:solidFill>
              <a:latin typeface="Lato Light"/>
              <a:ea typeface="Lato Light"/>
              <a:cs typeface="Lato Light"/>
              <a:sym typeface="Lato Light"/>
            </a:endParaRPr>
          </a:p>
          <a:p>
            <a:pPr marL="0" marR="0" lvl="0" indent="0" algn="l" rtl="0">
              <a:spcBef>
                <a:spcPts val="200"/>
              </a:spcBef>
              <a:spcAft>
                <a:spcPts val="0"/>
              </a:spcAft>
              <a:buNone/>
            </a:pPr>
            <a:r>
              <a:rPr lang="en-US" sz="1000">
                <a:solidFill>
                  <a:srgbClr val="3E4646"/>
                </a:solidFill>
                <a:latin typeface="Lato Light"/>
                <a:ea typeface="Lato Light"/>
                <a:cs typeface="Lato Light"/>
                <a:sym typeface="Lato Light"/>
              </a:rPr>
              <a:t>Aligns with National Health Education Standards (NHES)</a:t>
            </a:r>
            <a:endParaRPr sz="1000">
              <a:solidFill>
                <a:srgbClr val="3E4646"/>
              </a:solidFill>
              <a:latin typeface="Lato Light"/>
              <a:ea typeface="Lato Light"/>
              <a:cs typeface="Lato Light"/>
              <a:sym typeface="Lato Light"/>
            </a:endParaRPr>
          </a:p>
        </p:txBody>
      </p:sp>
      <p:pic>
        <p:nvPicPr>
          <p:cNvPr id="367" name="Shape 36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134829" y="53495"/>
            <a:ext cx="2856054" cy="1788957"/>
          </a:xfrm>
          <a:prstGeom prst="rect">
            <a:avLst/>
          </a:prstGeom>
          <a:noFill/>
          <a:ln>
            <a:noFill/>
          </a:ln>
        </p:spPr>
      </p:pic>
      <p:sp>
        <p:nvSpPr>
          <p:cNvPr id="368" name="Shape 368"/>
          <p:cNvSpPr txBox="1"/>
          <p:nvPr/>
        </p:nvSpPr>
        <p:spPr>
          <a:xfrm>
            <a:off x="152400" y="2343150"/>
            <a:ext cx="4267200" cy="1676400"/>
          </a:xfrm>
          <a:prstGeom prst="rect">
            <a:avLst/>
          </a:prstGeom>
          <a:noFill/>
          <a:ln>
            <a:noFill/>
          </a:ln>
        </p:spPr>
        <p:txBody>
          <a:bodyPr spcFirstLastPara="1" wrap="square" lIns="38100" tIns="38100" rIns="38100" bIns="38100" anchor="t" anchorCtr="0">
            <a:noAutofit/>
          </a:bodyPr>
          <a:lstStyle/>
          <a:p>
            <a:pPr marL="180594" marR="0" lvl="1" indent="0" algn="l" rtl="0">
              <a:spcBef>
                <a:spcPts val="0"/>
              </a:spcBef>
              <a:spcAft>
                <a:spcPts val="0"/>
              </a:spcAft>
              <a:buClr>
                <a:srgbClr val="505557"/>
              </a:buClr>
              <a:buSzPts val="1800"/>
              <a:buFont typeface="Arial"/>
              <a:buNone/>
            </a:pPr>
            <a:r>
              <a:rPr lang="en-US" sz="1800" b="0" i="0" u="none" strike="noStrike" cap="none">
                <a:solidFill>
                  <a:srgbClr val="FC3407"/>
                </a:solidFill>
                <a:latin typeface="Lato"/>
                <a:ea typeface="Lato"/>
                <a:cs typeface="Lato"/>
                <a:sym typeface="Lato"/>
              </a:rPr>
              <a:t>At-a-Glance</a:t>
            </a:r>
            <a:endParaRPr/>
          </a:p>
          <a:p>
            <a:pPr marL="180594" marR="0" lvl="1" indent="0" algn="l" rtl="0">
              <a:spcBef>
                <a:spcPts val="300"/>
              </a:spcBef>
              <a:spcAft>
                <a:spcPts val="0"/>
              </a:spcAft>
              <a:buClr>
                <a:srgbClr val="505557"/>
              </a:buClr>
              <a:buSzPts val="1300"/>
              <a:buFont typeface="Arial"/>
              <a:buNone/>
            </a:pPr>
            <a:r>
              <a:rPr lang="en-US" sz="1300" b="0" i="0" u="none" strike="noStrike" cap="none">
                <a:solidFill>
                  <a:srgbClr val="505557"/>
                </a:solidFill>
                <a:latin typeface="Lato Light"/>
                <a:ea typeface="Lato Light"/>
                <a:cs typeface="Lato Light"/>
                <a:sym typeface="Lato Light"/>
              </a:rPr>
              <a:t>Prescription Drug Abuse Prevention is an innovative digital course that arms high school students with the knowledge and tools to make healthy, informed decisions when it comes to prescription medications. Through interactive scenarios and self-guided activities, students learn the facts about drugs, how to properly use and dispose of them, and how to step step in when faced with a situation involving misuse</a:t>
            </a:r>
            <a:endParaRPr/>
          </a:p>
          <a:p>
            <a:pPr marL="180594" marR="0" lvl="1" indent="0" algn="l" rtl="0">
              <a:spcBef>
                <a:spcPts val="300"/>
              </a:spcBef>
              <a:spcAft>
                <a:spcPts val="0"/>
              </a:spcAft>
              <a:buClr>
                <a:srgbClr val="505557"/>
              </a:buClr>
              <a:buSzPts val="1300"/>
              <a:buFont typeface="Arial"/>
              <a:buNone/>
            </a:pPr>
            <a:endParaRPr sz="1300" b="0" i="0" u="none" strike="noStrike" cap="none">
              <a:solidFill>
                <a:srgbClr val="505557"/>
              </a:solidFill>
              <a:latin typeface="Lato Light"/>
              <a:ea typeface="Lato Light"/>
              <a:cs typeface="Lato Light"/>
              <a:sym typeface="Lato Light"/>
            </a:endParaRPr>
          </a:p>
        </p:txBody>
      </p:sp>
      <p:sp>
        <p:nvSpPr>
          <p:cNvPr id="369" name="Shape 369"/>
          <p:cNvSpPr txBox="1"/>
          <p:nvPr/>
        </p:nvSpPr>
        <p:spPr>
          <a:xfrm>
            <a:off x="76200" y="17443"/>
            <a:ext cx="2895600" cy="20005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lt1"/>
                </a:solidFill>
                <a:latin typeface="Lato Black"/>
                <a:ea typeface="Lato Black"/>
                <a:cs typeface="Lato Black"/>
                <a:sym typeface="Lato Black"/>
              </a:rPr>
              <a:t>Prescription Drug Abuse Prevention</a:t>
            </a:r>
            <a:endParaRPr/>
          </a:p>
          <a:p>
            <a:pPr marL="0" marR="0" lvl="0" indent="0" algn="l" rtl="0">
              <a:spcBef>
                <a:spcPts val="0"/>
              </a:spcBef>
              <a:spcAft>
                <a:spcPts val="0"/>
              </a:spcAft>
              <a:buNone/>
            </a:pPr>
            <a:r>
              <a:rPr lang="en-US" sz="1600">
                <a:solidFill>
                  <a:schemeClr val="lt1"/>
                </a:solidFill>
                <a:latin typeface="Lato"/>
                <a:ea typeface="Lato"/>
                <a:cs typeface="Lato"/>
                <a:sym typeface="Lato"/>
              </a:rPr>
              <a:t>for High School</a:t>
            </a:r>
            <a:endParaRPr sz="1600">
              <a:solidFill>
                <a:schemeClr val="lt1"/>
              </a:solidFill>
              <a:latin typeface="Lato"/>
              <a:ea typeface="Lato"/>
              <a:cs typeface="Lato"/>
              <a:sym typeface="Lato"/>
            </a:endParaRPr>
          </a:p>
        </p:txBody>
      </p:sp>
      <p:sp>
        <p:nvSpPr>
          <p:cNvPr id="370" name="Shape 370"/>
          <p:cNvSpPr txBox="1"/>
          <p:nvPr/>
        </p:nvSpPr>
        <p:spPr>
          <a:xfrm>
            <a:off x="4648200" y="2343150"/>
            <a:ext cx="4191000" cy="2824748"/>
          </a:xfrm>
          <a:prstGeom prst="rect">
            <a:avLst/>
          </a:prstGeom>
          <a:noFill/>
          <a:ln>
            <a:noFill/>
          </a:ln>
        </p:spPr>
        <p:txBody>
          <a:bodyPr spcFirstLastPara="1" wrap="square" lIns="38100" tIns="38100" rIns="38100" bIns="38100" anchor="t" anchorCtr="0">
            <a:noAutofit/>
          </a:bodyPr>
          <a:lstStyle/>
          <a:p>
            <a:pPr marL="180594" marR="0" lvl="1" indent="0" algn="l" rtl="0">
              <a:spcBef>
                <a:spcPts val="0"/>
              </a:spcBef>
              <a:spcAft>
                <a:spcPts val="0"/>
              </a:spcAft>
              <a:buClr>
                <a:srgbClr val="505557"/>
              </a:buClr>
              <a:buSzPts val="1600"/>
              <a:buFont typeface="Arial"/>
              <a:buNone/>
            </a:pPr>
            <a:r>
              <a:rPr lang="en-US" sz="1600" b="0" i="0" u="none" strike="noStrike" cap="none">
                <a:solidFill>
                  <a:srgbClr val="FC3407"/>
                </a:solidFill>
                <a:latin typeface="Lato"/>
                <a:ea typeface="Lato"/>
                <a:cs typeface="Lato"/>
                <a:sym typeface="Lato"/>
              </a:rPr>
              <a:t>Course Highlights</a:t>
            </a:r>
            <a:endParaRPr/>
          </a:p>
          <a:p>
            <a:pPr marL="466344" marR="0" lvl="1" indent="-285750" algn="l" rtl="0">
              <a:spcBef>
                <a:spcPts val="300"/>
              </a:spcBef>
              <a:spcAft>
                <a:spcPts val="0"/>
              </a:spcAft>
              <a:buClr>
                <a:srgbClr val="505557"/>
              </a:buClr>
              <a:buSzPts val="1200"/>
              <a:buFont typeface="Arial"/>
              <a:buChar char="•"/>
            </a:pPr>
            <a:r>
              <a:rPr lang="en-US" sz="1200" b="0" i="0" u="none" strike="noStrike" cap="none">
                <a:solidFill>
                  <a:srgbClr val="505557"/>
                </a:solidFill>
                <a:latin typeface="Lato Light"/>
                <a:ea typeface="Lato Light"/>
                <a:cs typeface="Lato Light"/>
                <a:sym typeface="Lato Light"/>
              </a:rPr>
              <a:t>Evidence-based, public health approach to learning</a:t>
            </a:r>
            <a:endParaRPr sz="1200" b="0" i="0" u="none" strike="noStrike" cap="none">
              <a:solidFill>
                <a:srgbClr val="505557"/>
              </a:solidFill>
              <a:latin typeface="Lato Light"/>
              <a:ea typeface="Lato Light"/>
              <a:cs typeface="Lato Light"/>
              <a:sym typeface="Lato Light"/>
            </a:endParaRPr>
          </a:p>
          <a:p>
            <a:pPr marL="466344" marR="0" lvl="1" indent="-285750" algn="l" rtl="0">
              <a:spcBef>
                <a:spcPts val="300"/>
              </a:spcBef>
              <a:spcAft>
                <a:spcPts val="0"/>
              </a:spcAft>
              <a:buClr>
                <a:srgbClr val="505557"/>
              </a:buClr>
              <a:buSzPts val="1200"/>
              <a:buFont typeface="Arial"/>
              <a:buChar char="•"/>
            </a:pPr>
            <a:r>
              <a:rPr lang="en-US" sz="1200" b="0" i="0" u="none" strike="noStrike" cap="none">
                <a:solidFill>
                  <a:srgbClr val="505557"/>
                </a:solidFill>
                <a:latin typeface="Lato Light"/>
                <a:ea typeface="Lato Light"/>
                <a:cs typeface="Lato Light"/>
                <a:sym typeface="Lato Light"/>
              </a:rPr>
              <a:t>Interactive, true-to-life scenarios that reinforce key learning objectives</a:t>
            </a:r>
            <a:endParaRPr sz="1200" b="0" i="0" u="none" strike="noStrike" cap="none">
              <a:solidFill>
                <a:srgbClr val="505557"/>
              </a:solidFill>
              <a:latin typeface="Lato Light"/>
              <a:ea typeface="Lato Light"/>
              <a:cs typeface="Lato Light"/>
              <a:sym typeface="Lato Light"/>
            </a:endParaRPr>
          </a:p>
          <a:p>
            <a:pPr marL="466344" marR="0" lvl="1" indent="-285750" algn="l" rtl="0">
              <a:spcBef>
                <a:spcPts val="300"/>
              </a:spcBef>
              <a:spcAft>
                <a:spcPts val="0"/>
              </a:spcAft>
              <a:buClr>
                <a:srgbClr val="505557"/>
              </a:buClr>
              <a:buSzPts val="1200"/>
              <a:buFont typeface="Arial"/>
              <a:buChar char="•"/>
            </a:pPr>
            <a:r>
              <a:rPr lang="en-US" sz="1200" b="0" i="0" u="none" strike="noStrike" cap="none">
                <a:solidFill>
                  <a:srgbClr val="505557"/>
                </a:solidFill>
                <a:latin typeface="Lato Light"/>
                <a:ea typeface="Lato Light"/>
                <a:cs typeface="Lato Light"/>
                <a:sym typeface="Lato Light"/>
              </a:rPr>
              <a:t>Supplemental lesson plans </a:t>
            </a:r>
            <a:endParaRPr sz="1200" b="0" i="0" u="none" strike="noStrike" cap="none">
              <a:solidFill>
                <a:srgbClr val="505557"/>
              </a:solidFill>
              <a:latin typeface="Lato Light"/>
              <a:ea typeface="Lato Light"/>
              <a:cs typeface="Lato Light"/>
              <a:sym typeface="Lato Light"/>
            </a:endParaRPr>
          </a:p>
          <a:p>
            <a:pPr marL="466344" marR="0" lvl="1" indent="-209550" algn="l" rtl="0">
              <a:spcBef>
                <a:spcPts val="300"/>
              </a:spcBef>
              <a:spcAft>
                <a:spcPts val="0"/>
              </a:spcAft>
              <a:buClr>
                <a:srgbClr val="505557"/>
              </a:buClr>
              <a:buSzPts val="1200"/>
              <a:buFont typeface="Arial"/>
              <a:buNone/>
            </a:pPr>
            <a:endParaRPr sz="1200" b="0" i="0" u="none" strike="noStrike" cap="none">
              <a:solidFill>
                <a:srgbClr val="505557"/>
              </a:solidFill>
              <a:latin typeface="Lato Light"/>
              <a:ea typeface="Lato Light"/>
              <a:cs typeface="Lato Light"/>
              <a:sym typeface="Lato Light"/>
            </a:endParaRPr>
          </a:p>
          <a:p>
            <a:pPr marL="180594" marR="0" lvl="1" indent="0" algn="l" rtl="0">
              <a:spcBef>
                <a:spcPts val="300"/>
              </a:spcBef>
              <a:spcAft>
                <a:spcPts val="0"/>
              </a:spcAft>
              <a:buClr>
                <a:srgbClr val="505557"/>
              </a:buClr>
              <a:buSzPts val="1600"/>
              <a:buFont typeface="Arial"/>
              <a:buNone/>
            </a:pPr>
            <a:r>
              <a:rPr lang="en-US" sz="1600" b="0" i="0" u="none" strike="noStrike" cap="none">
                <a:solidFill>
                  <a:srgbClr val="FC3407"/>
                </a:solidFill>
                <a:latin typeface="Lato"/>
                <a:ea typeface="Lato"/>
                <a:cs typeface="Lato"/>
                <a:sym typeface="Lato"/>
              </a:rPr>
              <a:t>Course Topics</a:t>
            </a:r>
            <a:endParaRPr sz="1600" b="0" i="0" u="none" strike="noStrike" cap="none">
              <a:solidFill>
                <a:srgbClr val="FC3407"/>
              </a:solidFill>
              <a:latin typeface="Lato"/>
              <a:ea typeface="Lato"/>
              <a:cs typeface="Lato"/>
              <a:sym typeface="Lato"/>
            </a:endParaRPr>
          </a:p>
          <a:p>
            <a:pPr marL="466344" marR="0" lvl="1" indent="-285750" algn="l" rtl="0">
              <a:spcBef>
                <a:spcPts val="300"/>
              </a:spcBef>
              <a:spcAft>
                <a:spcPts val="0"/>
              </a:spcAft>
              <a:buClr>
                <a:srgbClr val="505557"/>
              </a:buClr>
              <a:buSzPts val="1200"/>
              <a:buFont typeface="Arial"/>
              <a:buChar char="•"/>
            </a:pPr>
            <a:r>
              <a:rPr lang="en-US" sz="1200" b="0" i="0" u="none" strike="noStrike" cap="none">
                <a:solidFill>
                  <a:srgbClr val="505557"/>
                </a:solidFill>
                <a:latin typeface="Lato Light"/>
                <a:ea typeface="Lato Light"/>
                <a:cs typeface="Lato Light"/>
                <a:sym typeface="Lato Light"/>
              </a:rPr>
              <a:t>Opioids, stimulants, and depressants</a:t>
            </a:r>
            <a:endParaRPr sz="1200" b="0" i="0" u="none" strike="noStrike" cap="none">
              <a:solidFill>
                <a:srgbClr val="505557"/>
              </a:solidFill>
              <a:latin typeface="Lato Light"/>
              <a:ea typeface="Lato Light"/>
              <a:cs typeface="Lato Light"/>
              <a:sym typeface="Lato Light"/>
            </a:endParaRPr>
          </a:p>
          <a:p>
            <a:pPr marL="466344" marR="0" lvl="1" indent="-285750" algn="l" rtl="0">
              <a:spcBef>
                <a:spcPts val="300"/>
              </a:spcBef>
              <a:spcAft>
                <a:spcPts val="0"/>
              </a:spcAft>
              <a:buClr>
                <a:srgbClr val="505557"/>
              </a:buClr>
              <a:buSzPts val="1200"/>
              <a:buFont typeface="Arial"/>
              <a:buChar char="•"/>
            </a:pPr>
            <a:r>
              <a:rPr lang="en-US" sz="1200" b="0" i="0" u="none" strike="noStrike" cap="none">
                <a:solidFill>
                  <a:srgbClr val="505557"/>
                </a:solidFill>
                <a:latin typeface="Lato Light"/>
                <a:ea typeface="Lato Light"/>
                <a:cs typeface="Lato Light"/>
                <a:sym typeface="Lato Light"/>
              </a:rPr>
              <a:t>Proper prescription drug use, storage, and disposal </a:t>
            </a:r>
            <a:endParaRPr/>
          </a:p>
          <a:p>
            <a:pPr marL="466344" marR="0" lvl="1" indent="-285750" algn="l" rtl="0">
              <a:spcBef>
                <a:spcPts val="300"/>
              </a:spcBef>
              <a:spcAft>
                <a:spcPts val="0"/>
              </a:spcAft>
              <a:buClr>
                <a:srgbClr val="505557"/>
              </a:buClr>
              <a:buSzPts val="1200"/>
              <a:buFont typeface="Arial"/>
              <a:buChar char="•"/>
            </a:pPr>
            <a:r>
              <a:rPr lang="en-US" sz="1200" b="0" i="0" u="none" strike="noStrike" cap="none">
                <a:solidFill>
                  <a:srgbClr val="505557"/>
                </a:solidFill>
                <a:latin typeface="Lato Light"/>
                <a:ea typeface="Lato Light"/>
                <a:cs typeface="Lato Light"/>
                <a:sym typeface="Lato Light"/>
              </a:rPr>
              <a:t>Brain and body: the science of addiction</a:t>
            </a:r>
            <a:endParaRPr sz="1200" b="0" i="0" u="none" strike="noStrike" cap="none">
              <a:solidFill>
                <a:srgbClr val="505557"/>
              </a:solidFill>
              <a:latin typeface="Lato Light"/>
              <a:ea typeface="Lato Light"/>
              <a:cs typeface="Lato Light"/>
              <a:sym typeface="Lato Light"/>
            </a:endParaRPr>
          </a:p>
          <a:p>
            <a:pPr marL="466344" marR="0" lvl="1" indent="-285750" algn="l" rtl="0">
              <a:spcBef>
                <a:spcPts val="300"/>
              </a:spcBef>
              <a:spcAft>
                <a:spcPts val="0"/>
              </a:spcAft>
              <a:buClr>
                <a:srgbClr val="505557"/>
              </a:buClr>
              <a:buSzPts val="1200"/>
              <a:buFont typeface="Arial"/>
              <a:buChar char="•"/>
            </a:pPr>
            <a:r>
              <a:rPr lang="en-US" sz="1200" b="0" i="0" u="none" strike="noStrike" cap="none">
                <a:solidFill>
                  <a:srgbClr val="505557"/>
                </a:solidFill>
                <a:latin typeface="Lato Light"/>
                <a:ea typeface="Lato Light"/>
                <a:cs typeface="Lato Light"/>
                <a:sym typeface="Lato Light"/>
              </a:rPr>
              <a:t>Simulations: refusal and bystander skills</a:t>
            </a:r>
            <a:endParaRPr sz="1200" b="0" i="0" u="none" strike="noStrike" cap="none">
              <a:solidFill>
                <a:srgbClr val="505557"/>
              </a:solidFill>
              <a:latin typeface="Lato Light"/>
              <a:ea typeface="Lato Light"/>
              <a:cs typeface="Lato Light"/>
              <a:sym typeface="Lato Light"/>
            </a:endParaRPr>
          </a:p>
          <a:p>
            <a:pPr marL="466344" marR="0" lvl="1" indent="-209550" algn="l" rtl="0">
              <a:spcBef>
                <a:spcPts val="300"/>
              </a:spcBef>
              <a:spcAft>
                <a:spcPts val="0"/>
              </a:spcAft>
              <a:buClr>
                <a:srgbClr val="505557"/>
              </a:buClr>
              <a:buSzPts val="1200"/>
              <a:buFont typeface="Arial"/>
              <a:buNone/>
            </a:pPr>
            <a:endParaRPr sz="1200" b="0" i="0" u="none" strike="noStrike" cap="none">
              <a:solidFill>
                <a:srgbClr val="505557"/>
              </a:solidFill>
              <a:latin typeface="Lato Light"/>
              <a:ea typeface="Lato Light"/>
              <a:cs typeface="Lato Light"/>
              <a:sym typeface="Lato Light"/>
            </a:endParaRPr>
          </a:p>
          <a:p>
            <a:pPr marL="466344" marR="0" lvl="1" indent="-209550" algn="l" rtl="0">
              <a:spcBef>
                <a:spcPts val="300"/>
              </a:spcBef>
              <a:spcAft>
                <a:spcPts val="0"/>
              </a:spcAft>
              <a:buClr>
                <a:srgbClr val="505557"/>
              </a:buClr>
              <a:buSzPts val="1200"/>
              <a:buFont typeface="Arial"/>
              <a:buNone/>
            </a:pPr>
            <a:endParaRPr sz="1200" b="0" i="0" u="none" strike="noStrike" cap="none">
              <a:solidFill>
                <a:srgbClr val="505557"/>
              </a:solidFill>
              <a:latin typeface="Lato Light"/>
              <a:ea typeface="Lato Light"/>
              <a:cs typeface="Lato Light"/>
              <a:sym typeface="Lato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Shape 376" descr="placeit (2).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9050"/>
            <a:ext cx="9171433" cy="2175587"/>
          </a:xfrm>
          <a:prstGeom prst="rect">
            <a:avLst/>
          </a:prstGeom>
          <a:noFill/>
          <a:ln>
            <a:noFill/>
          </a:ln>
        </p:spPr>
      </p:pic>
      <p:sp>
        <p:nvSpPr>
          <p:cNvPr id="377" name="Shape 377"/>
          <p:cNvSpPr/>
          <p:nvPr/>
        </p:nvSpPr>
        <p:spPr>
          <a:xfrm>
            <a:off x="152400" y="4476750"/>
            <a:ext cx="3962400"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Grade Level:  6th - 9th</a:t>
            </a:r>
            <a:endParaRPr sz="1000">
              <a:solidFill>
                <a:srgbClr val="3C4646"/>
              </a:solidFill>
              <a:latin typeface="Lato Light"/>
              <a:ea typeface="Lato Light"/>
              <a:cs typeface="Lato Light"/>
              <a:sym typeface="Lato Light"/>
            </a:endParaRPr>
          </a:p>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Course Length:  3-4 hours</a:t>
            </a:r>
            <a:endParaRPr/>
          </a:p>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Aligns with State and ISTE Standards and fulfills CIPA objectives  </a:t>
            </a:r>
            <a:endParaRPr sz="1000">
              <a:solidFill>
                <a:srgbClr val="3C4646"/>
              </a:solidFill>
              <a:latin typeface="Lato Light"/>
              <a:ea typeface="Lato Light"/>
              <a:cs typeface="Lato Light"/>
              <a:sym typeface="Lato Light"/>
            </a:endParaRPr>
          </a:p>
        </p:txBody>
      </p:sp>
      <p:sp>
        <p:nvSpPr>
          <p:cNvPr id="378" name="Shape 378"/>
          <p:cNvSpPr txBox="1"/>
          <p:nvPr/>
        </p:nvSpPr>
        <p:spPr>
          <a:xfrm>
            <a:off x="4572000" y="2876550"/>
            <a:ext cx="2590787" cy="1943100"/>
          </a:xfrm>
          <a:prstGeom prst="rect">
            <a:avLst/>
          </a:prstGeom>
          <a:noFill/>
          <a:ln>
            <a:noFill/>
          </a:ln>
        </p:spPr>
        <p:txBody>
          <a:bodyPr spcFirstLastPara="1" wrap="square" lIns="91425" tIns="45700" rIns="91425" bIns="45700" anchor="t" anchorCtr="0">
            <a:noAutofit/>
          </a:bodyPr>
          <a:lstStyle/>
          <a:p>
            <a:pPr marL="346075" marR="0" lvl="1" indent="-166687" algn="l" rtl="0">
              <a:spcBef>
                <a:spcPts val="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Digital Footprint</a:t>
            </a:r>
            <a:endParaRPr/>
          </a:p>
          <a:p>
            <a:pPr marL="346075" marR="0" lvl="1" indent="-166687"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Internet Safety</a:t>
            </a:r>
            <a:endParaRPr/>
          </a:p>
          <a:p>
            <a:pPr marL="346075" marR="0" lvl="1" indent="-166687"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Cyberbullying</a:t>
            </a:r>
            <a:endParaRPr/>
          </a:p>
          <a:p>
            <a:pPr marL="180594" marR="0" lvl="1" indent="0" algn="l" rtl="0">
              <a:spcBef>
                <a:spcPts val="800"/>
              </a:spcBef>
              <a:spcAft>
                <a:spcPts val="0"/>
              </a:spcAft>
              <a:buNone/>
            </a:pPr>
            <a:endParaRPr sz="1300" b="0" i="0" u="none" strike="noStrike" cap="none">
              <a:solidFill>
                <a:schemeClr val="dk1"/>
              </a:solidFill>
              <a:latin typeface="Lato Light"/>
              <a:ea typeface="Lato Light"/>
              <a:cs typeface="Lato Light"/>
              <a:sym typeface="Lato Light"/>
            </a:endParaRPr>
          </a:p>
        </p:txBody>
      </p:sp>
      <p:sp>
        <p:nvSpPr>
          <p:cNvPr id="379" name="Shape 379"/>
          <p:cNvSpPr txBox="1"/>
          <p:nvPr/>
        </p:nvSpPr>
        <p:spPr>
          <a:xfrm>
            <a:off x="152400" y="2712482"/>
            <a:ext cx="3886200" cy="1819831"/>
          </a:xfrm>
          <a:prstGeom prst="rect">
            <a:avLst/>
          </a:prstGeom>
          <a:noFill/>
          <a:ln>
            <a:noFill/>
          </a:ln>
        </p:spPr>
        <p:txBody>
          <a:bodyPr spcFirstLastPara="1" wrap="square" lIns="38100" tIns="38100" rIns="38100" bIns="38100" anchor="t" anchorCtr="0">
            <a:noAutofit/>
          </a:bodyPr>
          <a:lstStyle/>
          <a:p>
            <a:pPr marL="569912" marR="0" lvl="0" indent="-285750" algn="l" rtl="0">
              <a:spcBef>
                <a:spcPts val="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7 modules, 30-45 minutes each </a:t>
            </a:r>
            <a:endParaRPr/>
          </a:p>
          <a:p>
            <a:pPr marL="569912" marR="0" lvl="0" indent="-285750" algn="l" rtl="0">
              <a:spcBef>
                <a:spcPts val="6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Typically placed in Computer/Technology classes</a:t>
            </a:r>
            <a:endParaRPr/>
          </a:p>
          <a:p>
            <a:pPr marL="569912" marR="0" lvl="0" indent="-285750" algn="l" rtl="0">
              <a:spcBef>
                <a:spcPts val="6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Nuts and bolts of how technology works</a:t>
            </a:r>
            <a:endParaRPr/>
          </a:p>
          <a:p>
            <a:pPr marL="569912" marR="0" lvl="0" indent="-285750" algn="l" rtl="0">
              <a:spcBef>
                <a:spcPts val="6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Virtual environments and simulations to tackle Digital Citizenship issues</a:t>
            </a:r>
            <a:endParaRPr/>
          </a:p>
          <a:p>
            <a:pPr marL="569912" marR="0" lvl="0" indent="-285750" algn="l" rtl="0">
              <a:spcBef>
                <a:spcPts val="6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Interactive My Digital Life capstone game</a:t>
            </a:r>
            <a:endParaRPr/>
          </a:p>
          <a:p>
            <a:pPr marL="438150" marR="0" lvl="0" indent="-71438" algn="l" rtl="0">
              <a:spcBef>
                <a:spcPts val="600"/>
              </a:spcBef>
              <a:spcAft>
                <a:spcPts val="0"/>
              </a:spcAft>
              <a:buClr>
                <a:srgbClr val="404040"/>
              </a:buClr>
              <a:buSzPts val="1300"/>
              <a:buFont typeface="Arial"/>
              <a:buNone/>
            </a:pPr>
            <a:endParaRPr sz="1300">
              <a:solidFill>
                <a:srgbClr val="404040"/>
              </a:solidFill>
              <a:latin typeface="Lato Light"/>
              <a:ea typeface="Lato Light"/>
              <a:cs typeface="Lato Light"/>
              <a:sym typeface="Lato Light"/>
            </a:endParaRPr>
          </a:p>
        </p:txBody>
      </p:sp>
      <p:sp>
        <p:nvSpPr>
          <p:cNvPr id="380" name="Shape 380"/>
          <p:cNvSpPr txBox="1"/>
          <p:nvPr/>
        </p:nvSpPr>
        <p:spPr>
          <a:xfrm>
            <a:off x="6234858" y="2876550"/>
            <a:ext cx="2895600" cy="1469898"/>
          </a:xfrm>
          <a:prstGeom prst="rect">
            <a:avLst/>
          </a:prstGeom>
          <a:noFill/>
          <a:ln>
            <a:noFill/>
          </a:ln>
        </p:spPr>
        <p:txBody>
          <a:bodyPr spcFirstLastPara="1" wrap="square" lIns="91425" tIns="45700" rIns="91425" bIns="45700" anchor="t" anchorCtr="0">
            <a:noAutofit/>
          </a:bodyPr>
          <a:lstStyle/>
          <a:p>
            <a:pPr marL="346075" marR="0" lvl="1" indent="-166687" algn="l" rtl="0">
              <a:spcBef>
                <a:spcPts val="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Conducting Online Research</a:t>
            </a:r>
            <a:endParaRPr/>
          </a:p>
          <a:p>
            <a:pPr marL="346075" marR="0" lvl="1" indent="-166687"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Digital Time Management</a:t>
            </a:r>
            <a:endParaRPr/>
          </a:p>
          <a:p>
            <a:pPr marL="346075" marR="0" lvl="1" indent="-166687"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STEM Careers</a:t>
            </a:r>
            <a:endParaRPr/>
          </a:p>
        </p:txBody>
      </p:sp>
      <p:sp>
        <p:nvSpPr>
          <p:cNvPr id="381" name="Shape 381"/>
          <p:cNvSpPr txBox="1"/>
          <p:nvPr/>
        </p:nvSpPr>
        <p:spPr>
          <a:xfrm>
            <a:off x="76200" y="-5962"/>
            <a:ext cx="2819400" cy="11387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lt1"/>
                </a:solidFill>
                <a:latin typeface="Lato Black"/>
                <a:ea typeface="Lato Black"/>
                <a:cs typeface="Lato Black"/>
                <a:sym typeface="Lato Black"/>
              </a:rPr>
              <a:t>Ignition</a:t>
            </a:r>
            <a:endParaRPr/>
          </a:p>
          <a:p>
            <a:pPr marL="0" marR="0" lvl="0" indent="0" algn="l" rtl="0">
              <a:spcBef>
                <a:spcPts val="0"/>
              </a:spcBef>
              <a:spcAft>
                <a:spcPts val="0"/>
              </a:spcAft>
              <a:buNone/>
            </a:pPr>
            <a:r>
              <a:rPr lang="en-US" sz="1600">
                <a:solidFill>
                  <a:schemeClr val="lt1"/>
                </a:solidFill>
                <a:latin typeface="Lato"/>
                <a:ea typeface="Lato"/>
                <a:cs typeface="Lato"/>
                <a:sym typeface="Lato"/>
              </a:rPr>
              <a:t>Digital Literacy &amp; Responsibility™</a:t>
            </a:r>
            <a:endParaRPr sz="1600">
              <a:solidFill>
                <a:schemeClr val="lt1"/>
              </a:solidFill>
              <a:latin typeface="Lato"/>
              <a:ea typeface="Lato"/>
              <a:cs typeface="Lato"/>
              <a:sym typeface="Lato"/>
            </a:endParaRPr>
          </a:p>
        </p:txBody>
      </p:sp>
      <p:sp>
        <p:nvSpPr>
          <p:cNvPr id="382" name="Shape 382"/>
          <p:cNvSpPr txBox="1"/>
          <p:nvPr/>
        </p:nvSpPr>
        <p:spPr>
          <a:xfrm>
            <a:off x="4419600" y="2343150"/>
            <a:ext cx="43434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C3407"/>
                </a:solidFill>
                <a:latin typeface="Lato"/>
                <a:ea typeface="Lato"/>
                <a:cs typeface="Lato"/>
                <a:sym typeface="Lato"/>
              </a:rPr>
              <a:t>Topics Areas</a:t>
            </a:r>
            <a:endParaRPr sz="1800">
              <a:solidFill>
                <a:srgbClr val="FC3407"/>
              </a:solidFill>
              <a:latin typeface="Lato"/>
              <a:ea typeface="Lato"/>
              <a:cs typeface="Lato"/>
              <a:sym typeface="Lato"/>
            </a:endParaRPr>
          </a:p>
        </p:txBody>
      </p:sp>
      <p:sp>
        <p:nvSpPr>
          <p:cNvPr id="383" name="Shape 383"/>
          <p:cNvSpPr txBox="1"/>
          <p:nvPr/>
        </p:nvSpPr>
        <p:spPr>
          <a:xfrm>
            <a:off x="304800" y="2343150"/>
            <a:ext cx="37338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C3407"/>
                </a:solidFill>
                <a:latin typeface="Lato"/>
                <a:ea typeface="Lato"/>
                <a:cs typeface="Lato"/>
                <a:sym typeface="Lato"/>
              </a:rPr>
              <a:t>Highlights</a:t>
            </a:r>
            <a:endParaRPr sz="1800">
              <a:solidFill>
                <a:srgbClr val="FC3407"/>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Shape 389" descr="placeit (2).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62286" cy="2190750"/>
          </a:xfrm>
          <a:prstGeom prst="rect">
            <a:avLst/>
          </a:prstGeom>
          <a:noFill/>
          <a:ln>
            <a:noFill/>
          </a:ln>
        </p:spPr>
      </p:pic>
      <p:sp>
        <p:nvSpPr>
          <p:cNvPr id="390" name="Shape 390"/>
          <p:cNvSpPr/>
          <p:nvPr/>
        </p:nvSpPr>
        <p:spPr>
          <a:xfrm>
            <a:off x="70104" y="4476750"/>
            <a:ext cx="3739896"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Grade Level:  4th - 6th</a:t>
            </a:r>
            <a:endParaRPr/>
          </a:p>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Course Length:  2.5 hours</a:t>
            </a:r>
            <a:endParaRPr/>
          </a:p>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Aligns with state and national Jump$tart standards</a:t>
            </a:r>
            <a:endParaRPr/>
          </a:p>
        </p:txBody>
      </p:sp>
      <p:sp>
        <p:nvSpPr>
          <p:cNvPr id="391" name="Shape 391"/>
          <p:cNvSpPr txBox="1"/>
          <p:nvPr/>
        </p:nvSpPr>
        <p:spPr>
          <a:xfrm>
            <a:off x="381000" y="2800350"/>
            <a:ext cx="3581400" cy="1808163"/>
          </a:xfrm>
          <a:prstGeom prst="rect">
            <a:avLst/>
          </a:prstGeom>
          <a:noFill/>
          <a:ln>
            <a:noFill/>
          </a:ln>
        </p:spPr>
        <p:txBody>
          <a:bodyPr spcFirstLastPara="1" wrap="square" lIns="38100" tIns="38100" rIns="38100" bIns="38100" anchor="t" anchorCtr="0">
            <a:noAutofit/>
          </a:bodyPr>
          <a:lstStyle/>
          <a:p>
            <a:pPr marL="511175" marR="0" lvl="0" indent="-285750" algn="l" rtl="0">
              <a:spcBef>
                <a:spcPts val="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6 modules, 30 minutes each</a:t>
            </a:r>
            <a:endParaRPr/>
          </a:p>
          <a:p>
            <a:pPr marL="511175" marR="0" lvl="0" indent="-285750"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Typically placed in Math, Social Studies or Technology class</a:t>
            </a:r>
            <a:endParaRPr/>
          </a:p>
          <a:p>
            <a:pPr marL="511175" marR="0" lvl="0" indent="-285750"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Embedded, performance-based games</a:t>
            </a:r>
            <a:endParaRPr/>
          </a:p>
          <a:p>
            <a:pPr marL="511175" marR="0" lvl="0" indent="-285750"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Personalized offline goal-setting activities</a:t>
            </a:r>
            <a:endParaRPr/>
          </a:p>
          <a:p>
            <a:pPr marL="511175" marR="0" lvl="0" indent="-285750"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Supplemental lesson plans for teachers</a:t>
            </a:r>
            <a:endParaRPr/>
          </a:p>
          <a:p>
            <a:pPr marL="511175" marR="0" lvl="0" indent="-203200" algn="l" rtl="0">
              <a:spcBef>
                <a:spcPts val="300"/>
              </a:spcBef>
              <a:spcAft>
                <a:spcPts val="0"/>
              </a:spcAft>
              <a:buClr>
                <a:srgbClr val="404040"/>
              </a:buClr>
              <a:buSzPts val="1300"/>
              <a:buFont typeface="Arial"/>
              <a:buNone/>
            </a:pPr>
            <a:endParaRPr sz="1300">
              <a:solidFill>
                <a:srgbClr val="505557"/>
              </a:solidFill>
              <a:latin typeface="Lato Light"/>
              <a:ea typeface="Lato Light"/>
              <a:cs typeface="Lato Light"/>
              <a:sym typeface="Lato Light"/>
            </a:endParaRPr>
          </a:p>
        </p:txBody>
      </p:sp>
      <p:sp>
        <p:nvSpPr>
          <p:cNvPr id="392" name="Shape 392"/>
          <p:cNvSpPr txBox="1"/>
          <p:nvPr/>
        </p:nvSpPr>
        <p:spPr>
          <a:xfrm>
            <a:off x="4419600" y="2343150"/>
            <a:ext cx="43434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C3407"/>
                </a:solidFill>
                <a:latin typeface="Lato"/>
                <a:ea typeface="Lato"/>
                <a:cs typeface="Lato"/>
                <a:sym typeface="Lato"/>
              </a:rPr>
              <a:t>Topics Areas</a:t>
            </a:r>
            <a:endParaRPr sz="1800">
              <a:solidFill>
                <a:srgbClr val="FC3407"/>
              </a:solidFill>
              <a:latin typeface="Lato"/>
              <a:ea typeface="Lato"/>
              <a:cs typeface="Lato"/>
              <a:sym typeface="Lato"/>
            </a:endParaRPr>
          </a:p>
        </p:txBody>
      </p:sp>
      <p:sp>
        <p:nvSpPr>
          <p:cNvPr id="393" name="Shape 393"/>
          <p:cNvSpPr txBox="1"/>
          <p:nvPr/>
        </p:nvSpPr>
        <p:spPr>
          <a:xfrm>
            <a:off x="76200" y="0"/>
            <a:ext cx="2895600"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FFFFFF"/>
                </a:solidFill>
                <a:latin typeface="Lato Black"/>
                <a:ea typeface="Lato Black"/>
                <a:cs typeface="Lato Black"/>
                <a:sym typeface="Lato Black"/>
              </a:rPr>
              <a:t>Vault</a:t>
            </a:r>
            <a:endParaRPr/>
          </a:p>
          <a:p>
            <a:pPr marL="0" marR="0" lvl="0" indent="0" algn="l" rtl="0">
              <a:spcBef>
                <a:spcPts val="0"/>
              </a:spcBef>
              <a:spcAft>
                <a:spcPts val="0"/>
              </a:spcAft>
              <a:buNone/>
            </a:pPr>
            <a:r>
              <a:rPr lang="en-US" sz="1600">
                <a:solidFill>
                  <a:srgbClr val="FFFFFF"/>
                </a:solidFill>
                <a:latin typeface="Lato"/>
                <a:ea typeface="Lato"/>
                <a:cs typeface="Lato"/>
                <a:sym typeface="Lato"/>
              </a:rPr>
              <a:t>Understanding Money™</a:t>
            </a:r>
            <a:endParaRPr/>
          </a:p>
          <a:p>
            <a:pPr marL="0" marR="0" lvl="0" indent="0" algn="l" rtl="0">
              <a:spcBef>
                <a:spcPts val="0"/>
              </a:spcBef>
              <a:spcAft>
                <a:spcPts val="0"/>
              </a:spcAft>
              <a:buNone/>
            </a:pPr>
            <a:r>
              <a:rPr lang="en-US" sz="1600">
                <a:solidFill>
                  <a:srgbClr val="FFFFFF"/>
                </a:solidFill>
                <a:latin typeface="Lato"/>
                <a:ea typeface="Lato"/>
                <a:cs typeface="Lato"/>
                <a:sym typeface="Lato"/>
              </a:rPr>
              <a:t> for Grade School</a:t>
            </a:r>
            <a:endParaRPr sz="1600">
              <a:solidFill>
                <a:srgbClr val="FFFFFF"/>
              </a:solidFill>
              <a:latin typeface="Lato"/>
              <a:ea typeface="Lato"/>
              <a:cs typeface="Lato"/>
              <a:sym typeface="Lato"/>
            </a:endParaRPr>
          </a:p>
        </p:txBody>
      </p:sp>
      <p:sp>
        <p:nvSpPr>
          <p:cNvPr id="394" name="Shape 394"/>
          <p:cNvSpPr txBox="1"/>
          <p:nvPr/>
        </p:nvSpPr>
        <p:spPr>
          <a:xfrm>
            <a:off x="4419600" y="2800350"/>
            <a:ext cx="3962400" cy="1447801"/>
          </a:xfrm>
          <a:prstGeom prst="rect">
            <a:avLst/>
          </a:prstGeom>
          <a:noFill/>
          <a:ln>
            <a:noFill/>
          </a:ln>
        </p:spPr>
        <p:txBody>
          <a:bodyPr spcFirstLastPara="1" wrap="square" lIns="38100" tIns="38100" rIns="38100" bIns="38100" anchor="t" anchorCtr="0">
            <a:noAutofit/>
          </a:bodyPr>
          <a:lstStyle/>
          <a:p>
            <a:pPr marL="438150" marR="0" lvl="0" indent="-204788" algn="l" rtl="0">
              <a:spcBef>
                <a:spcPts val="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Savings Plans</a:t>
            </a:r>
            <a:endParaRPr/>
          </a:p>
          <a:p>
            <a:pPr marL="438150" marR="0" lvl="0" indent="-204788"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Setting Financial Goals</a:t>
            </a:r>
            <a:endParaRPr/>
          </a:p>
          <a:p>
            <a:pPr marL="438150" marR="0" lvl="0" indent="-204788"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Taxes</a:t>
            </a:r>
            <a:endParaRPr/>
          </a:p>
          <a:p>
            <a:pPr marL="438150" marR="0" lvl="0" indent="-204788"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Income</a:t>
            </a:r>
            <a:endParaRPr/>
          </a:p>
          <a:p>
            <a:pPr marL="438150" marR="0" lvl="0" indent="-204788"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Budgeting</a:t>
            </a:r>
            <a:endParaRPr/>
          </a:p>
          <a:p>
            <a:pPr marL="396875" marR="0" lvl="0" indent="-165100"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Credit vs. Cash</a:t>
            </a:r>
            <a:endParaRPr/>
          </a:p>
          <a:p>
            <a:pPr marL="396875" marR="0" lvl="0" indent="-165100"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Managing Risk</a:t>
            </a:r>
            <a:endParaRPr/>
          </a:p>
          <a:p>
            <a:pPr marL="396875" marR="0" lvl="0" indent="-165100"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Investing</a:t>
            </a:r>
            <a:endParaRPr/>
          </a:p>
          <a:p>
            <a:pPr marL="396875" marR="0" lvl="0" indent="-165100"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Borrowing</a:t>
            </a:r>
            <a:endParaRPr/>
          </a:p>
          <a:p>
            <a:pPr marL="396875" marR="0" lvl="0" indent="-165100"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Needs &amp; Wants</a:t>
            </a:r>
            <a:endParaRPr/>
          </a:p>
          <a:p>
            <a:pPr marL="95250" marR="0" lvl="0" indent="0" algn="l" rtl="0">
              <a:spcBef>
                <a:spcPts val="300"/>
              </a:spcBef>
              <a:spcAft>
                <a:spcPts val="0"/>
              </a:spcAft>
              <a:buClr>
                <a:srgbClr val="404040"/>
              </a:buClr>
              <a:buSzPts val="1300"/>
              <a:buFont typeface="Arial"/>
              <a:buNone/>
            </a:pPr>
            <a:endParaRPr sz="1300">
              <a:solidFill>
                <a:srgbClr val="404040"/>
              </a:solidFill>
              <a:latin typeface="Lato Light"/>
              <a:ea typeface="Lato Light"/>
              <a:cs typeface="Lato Light"/>
              <a:sym typeface="Lato Light"/>
            </a:endParaRPr>
          </a:p>
        </p:txBody>
      </p:sp>
      <p:sp>
        <p:nvSpPr>
          <p:cNvPr id="395" name="Shape 395"/>
          <p:cNvSpPr txBox="1"/>
          <p:nvPr/>
        </p:nvSpPr>
        <p:spPr>
          <a:xfrm>
            <a:off x="304800" y="2343150"/>
            <a:ext cx="37338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C3407"/>
                </a:solidFill>
                <a:latin typeface="Lato"/>
                <a:ea typeface="Lato"/>
                <a:cs typeface="Lato"/>
                <a:sym typeface="Lato"/>
              </a:rPr>
              <a:t>Highlights</a:t>
            </a:r>
            <a:endParaRPr sz="1800">
              <a:solidFill>
                <a:srgbClr val="FC3407"/>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Shape 401" descr="placeit (7).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02" y="0"/>
            <a:ext cx="9146699" cy="2246313"/>
          </a:xfrm>
          <a:prstGeom prst="rect">
            <a:avLst/>
          </a:prstGeom>
          <a:noFill/>
          <a:ln>
            <a:noFill/>
          </a:ln>
        </p:spPr>
      </p:pic>
      <p:sp>
        <p:nvSpPr>
          <p:cNvPr id="402" name="Shape 402"/>
          <p:cNvSpPr/>
          <p:nvPr/>
        </p:nvSpPr>
        <p:spPr>
          <a:xfrm>
            <a:off x="152400" y="4456152"/>
            <a:ext cx="4191000"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Grade Level:  9th - 12th</a:t>
            </a:r>
            <a:endParaRPr/>
          </a:p>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Course Length: 6 - 8 hours</a:t>
            </a:r>
            <a:endParaRPr/>
          </a:p>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Aligns with state and national Jump$tart and Common Core standards</a:t>
            </a:r>
            <a:endParaRPr/>
          </a:p>
        </p:txBody>
      </p:sp>
      <p:sp>
        <p:nvSpPr>
          <p:cNvPr id="403" name="Shape 403"/>
          <p:cNvSpPr txBox="1"/>
          <p:nvPr/>
        </p:nvSpPr>
        <p:spPr>
          <a:xfrm>
            <a:off x="381000" y="2724150"/>
            <a:ext cx="3962400" cy="1943100"/>
          </a:xfrm>
          <a:prstGeom prst="rect">
            <a:avLst/>
          </a:prstGeom>
          <a:noFill/>
          <a:ln>
            <a:noFill/>
          </a:ln>
        </p:spPr>
        <p:txBody>
          <a:bodyPr spcFirstLastPara="1" wrap="square" lIns="91425" tIns="45700" rIns="91425" bIns="45700" anchor="t" anchorCtr="0">
            <a:noAutofit/>
          </a:bodyPr>
          <a:lstStyle/>
          <a:p>
            <a:pPr marL="466344" marR="0" lvl="1" indent="-285750" algn="l" rtl="0">
              <a:spcBef>
                <a:spcPts val="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9 modules, 45 minutes each</a:t>
            </a:r>
            <a:endParaRPr/>
          </a:p>
          <a:p>
            <a:pPr marL="466344" marR="0" lvl="1" indent="-285750" algn="l" rtl="0">
              <a:spcBef>
                <a:spcPts val="3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Typically placed in Economics, Business or CTE classes</a:t>
            </a:r>
            <a:endParaRPr/>
          </a:p>
          <a:p>
            <a:pPr marL="466344" marR="0" lvl="1" indent="-285750" algn="l" rtl="0">
              <a:spcBef>
                <a:spcPts val="3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Real-life guided practice simulations, like filling out the FAFSA or 1040-EZ forms</a:t>
            </a:r>
            <a:endParaRPr/>
          </a:p>
          <a:p>
            <a:pPr marL="466344" marR="0" lvl="1" indent="-285750" algn="l" rtl="0">
              <a:spcBef>
                <a:spcPts val="3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Ability to share budgeting &amp; higher education information with parents </a:t>
            </a:r>
            <a:endParaRPr/>
          </a:p>
        </p:txBody>
      </p:sp>
      <p:sp>
        <p:nvSpPr>
          <p:cNvPr id="404" name="Shape 404"/>
          <p:cNvSpPr txBox="1"/>
          <p:nvPr/>
        </p:nvSpPr>
        <p:spPr>
          <a:xfrm>
            <a:off x="4953000" y="2800350"/>
            <a:ext cx="3962400" cy="1447801"/>
          </a:xfrm>
          <a:prstGeom prst="rect">
            <a:avLst/>
          </a:prstGeom>
          <a:noFill/>
          <a:ln>
            <a:noFill/>
          </a:ln>
        </p:spPr>
        <p:txBody>
          <a:bodyPr spcFirstLastPara="1" wrap="square" lIns="38100" tIns="38100" rIns="38100" bIns="38100" anchor="t" anchorCtr="0">
            <a:noAutofit/>
          </a:bodyPr>
          <a:lstStyle/>
          <a:p>
            <a:pPr marL="284163" marR="0" lvl="0" indent="-188913" algn="l" rtl="0">
              <a:spcBef>
                <a:spcPts val="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Saving</a:t>
            </a:r>
            <a:endParaRPr/>
          </a:p>
          <a:p>
            <a:pPr marL="284163" marR="0" lvl="0" indent="-188913"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Banking</a:t>
            </a:r>
            <a:endParaRPr/>
          </a:p>
          <a:p>
            <a:pPr marL="284163" marR="0" lvl="0" indent="-188913"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Payment Types</a:t>
            </a:r>
            <a:endParaRPr/>
          </a:p>
          <a:p>
            <a:pPr marL="284163" marR="0" lvl="0" indent="-188913"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Credit Score</a:t>
            </a:r>
            <a:endParaRPr/>
          </a:p>
          <a:p>
            <a:pPr marL="284163" marR="0" lvl="0" indent="-188913"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Financing Higher Education</a:t>
            </a:r>
            <a:endParaRPr/>
          </a:p>
          <a:p>
            <a:pPr marL="233363" marR="0" lvl="0" indent="-138113"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Renting vs. Owning</a:t>
            </a:r>
            <a:endParaRPr/>
          </a:p>
          <a:p>
            <a:pPr marL="233363" marR="0" lvl="0" indent="-138113"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Taxes and Insurance</a:t>
            </a:r>
            <a:endParaRPr/>
          </a:p>
          <a:p>
            <a:pPr marL="233363" marR="0" lvl="0" indent="-138113"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Consumer Protection</a:t>
            </a:r>
            <a:endParaRPr/>
          </a:p>
          <a:p>
            <a:pPr marL="233363" marR="0" lvl="0" indent="-138113"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Investing</a:t>
            </a:r>
            <a:endParaRPr/>
          </a:p>
        </p:txBody>
      </p:sp>
      <p:sp>
        <p:nvSpPr>
          <p:cNvPr id="405" name="Shape 405"/>
          <p:cNvSpPr txBox="1"/>
          <p:nvPr/>
        </p:nvSpPr>
        <p:spPr>
          <a:xfrm>
            <a:off x="76200" y="0"/>
            <a:ext cx="2895600" cy="11387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rgbClr val="FFFFFF"/>
                </a:solidFill>
                <a:latin typeface="Lato Black"/>
                <a:ea typeface="Lato Black"/>
                <a:cs typeface="Lato Black"/>
                <a:sym typeface="Lato Black"/>
              </a:rPr>
              <a:t>EverFi</a:t>
            </a:r>
            <a:endParaRPr/>
          </a:p>
          <a:p>
            <a:pPr marL="0" marR="0" lvl="0" indent="0" algn="l" rtl="0">
              <a:spcBef>
                <a:spcPts val="0"/>
              </a:spcBef>
              <a:spcAft>
                <a:spcPts val="0"/>
              </a:spcAft>
              <a:buNone/>
            </a:pPr>
            <a:r>
              <a:rPr lang="en-US" sz="1600">
                <a:solidFill>
                  <a:srgbClr val="FFFFFF"/>
                </a:solidFill>
                <a:latin typeface="Lato Light"/>
                <a:ea typeface="Lato Light"/>
                <a:cs typeface="Lato Light"/>
                <a:sym typeface="Lato Light"/>
              </a:rPr>
              <a:t>Financial Literacy™ </a:t>
            </a:r>
            <a:endParaRPr/>
          </a:p>
          <a:p>
            <a:pPr marL="0" marR="0" lvl="0" indent="0" algn="l" rtl="0">
              <a:spcBef>
                <a:spcPts val="0"/>
              </a:spcBef>
              <a:spcAft>
                <a:spcPts val="0"/>
              </a:spcAft>
              <a:buNone/>
            </a:pPr>
            <a:r>
              <a:rPr lang="en-US" sz="1600">
                <a:solidFill>
                  <a:srgbClr val="FFFFFF"/>
                </a:solidFill>
                <a:latin typeface="Lato Light"/>
                <a:ea typeface="Lato Light"/>
                <a:cs typeface="Lato Light"/>
                <a:sym typeface="Lato Light"/>
              </a:rPr>
              <a:t>For High School</a:t>
            </a:r>
            <a:endParaRPr sz="1600">
              <a:solidFill>
                <a:srgbClr val="FFFFFF"/>
              </a:solidFill>
              <a:latin typeface="Lato Light"/>
              <a:ea typeface="Lato Light"/>
              <a:cs typeface="Lato Light"/>
              <a:sym typeface="Lato Light"/>
            </a:endParaRPr>
          </a:p>
        </p:txBody>
      </p:sp>
      <p:sp>
        <p:nvSpPr>
          <p:cNvPr id="406" name="Shape 406"/>
          <p:cNvSpPr txBox="1"/>
          <p:nvPr/>
        </p:nvSpPr>
        <p:spPr>
          <a:xfrm>
            <a:off x="4419600" y="2343150"/>
            <a:ext cx="43434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C3407"/>
                </a:solidFill>
                <a:latin typeface="Lato"/>
                <a:ea typeface="Lato"/>
                <a:cs typeface="Lato"/>
                <a:sym typeface="Lato"/>
              </a:rPr>
              <a:t>Topics Areas</a:t>
            </a:r>
            <a:endParaRPr sz="1800">
              <a:solidFill>
                <a:srgbClr val="FC3407"/>
              </a:solidFill>
              <a:latin typeface="Lato"/>
              <a:ea typeface="Lato"/>
              <a:cs typeface="Lato"/>
              <a:sym typeface="Lato"/>
            </a:endParaRPr>
          </a:p>
        </p:txBody>
      </p:sp>
      <p:sp>
        <p:nvSpPr>
          <p:cNvPr id="407" name="Shape 407"/>
          <p:cNvSpPr txBox="1"/>
          <p:nvPr/>
        </p:nvSpPr>
        <p:spPr>
          <a:xfrm>
            <a:off x="304800" y="2343150"/>
            <a:ext cx="37338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C3407"/>
                </a:solidFill>
                <a:latin typeface="Lato"/>
                <a:ea typeface="Lato"/>
                <a:cs typeface="Lato"/>
                <a:sym typeface="Lato"/>
              </a:rPr>
              <a:t>Highlights</a:t>
            </a:r>
            <a:endParaRPr sz="1800">
              <a:solidFill>
                <a:srgbClr val="FC3407"/>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Shape 413" descr="placeit (2).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2413" cy="2199700"/>
          </a:xfrm>
          <a:prstGeom prst="rect">
            <a:avLst/>
          </a:prstGeom>
          <a:noFill/>
          <a:ln>
            <a:noFill/>
          </a:ln>
        </p:spPr>
      </p:pic>
      <p:sp>
        <p:nvSpPr>
          <p:cNvPr id="414" name="Shape 414"/>
          <p:cNvSpPr/>
          <p:nvPr/>
        </p:nvSpPr>
        <p:spPr>
          <a:xfrm>
            <a:off x="228600" y="4603108"/>
            <a:ext cx="351129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Grade Level:  9th - 12th</a:t>
            </a:r>
            <a:endParaRPr/>
          </a:p>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Length:  2 hours</a:t>
            </a:r>
            <a:endParaRPr/>
          </a:p>
        </p:txBody>
      </p:sp>
      <p:sp>
        <p:nvSpPr>
          <p:cNvPr id="415" name="Shape 415"/>
          <p:cNvSpPr txBox="1"/>
          <p:nvPr/>
        </p:nvSpPr>
        <p:spPr>
          <a:xfrm>
            <a:off x="76200" y="17443"/>
            <a:ext cx="2971800" cy="8925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lt1"/>
                </a:solidFill>
                <a:latin typeface="Lato Black"/>
                <a:ea typeface="Lato Black"/>
                <a:cs typeface="Lato Black"/>
                <a:sym typeface="Lato Black"/>
              </a:rPr>
              <a:t>AlcoholEdu™</a:t>
            </a:r>
            <a:endParaRPr sz="3600">
              <a:solidFill>
                <a:schemeClr val="lt1"/>
              </a:solidFill>
              <a:latin typeface="Lato Black"/>
              <a:ea typeface="Lato Black"/>
              <a:cs typeface="Lato Black"/>
              <a:sym typeface="Lato Black"/>
            </a:endParaRPr>
          </a:p>
          <a:p>
            <a:pPr marL="0" marR="0" lvl="0" indent="0" algn="l" rtl="0">
              <a:spcBef>
                <a:spcPts val="0"/>
              </a:spcBef>
              <a:spcAft>
                <a:spcPts val="0"/>
              </a:spcAft>
              <a:buNone/>
            </a:pPr>
            <a:r>
              <a:rPr lang="en-US" sz="1600">
                <a:solidFill>
                  <a:schemeClr val="lt1"/>
                </a:solidFill>
                <a:latin typeface="Lato"/>
                <a:ea typeface="Lato"/>
                <a:cs typeface="Lato"/>
                <a:sym typeface="Lato"/>
              </a:rPr>
              <a:t>for High School</a:t>
            </a:r>
            <a:endParaRPr sz="1600">
              <a:solidFill>
                <a:schemeClr val="lt1"/>
              </a:solidFill>
              <a:latin typeface="Lato"/>
              <a:ea typeface="Lato"/>
              <a:cs typeface="Lato"/>
              <a:sym typeface="Lato"/>
            </a:endParaRPr>
          </a:p>
        </p:txBody>
      </p:sp>
      <p:sp>
        <p:nvSpPr>
          <p:cNvPr id="416" name="Shape 416"/>
          <p:cNvSpPr txBox="1"/>
          <p:nvPr/>
        </p:nvSpPr>
        <p:spPr>
          <a:xfrm>
            <a:off x="4343413" y="2724150"/>
            <a:ext cx="2286000" cy="1943100"/>
          </a:xfrm>
          <a:prstGeom prst="rect">
            <a:avLst/>
          </a:prstGeom>
          <a:noFill/>
          <a:ln>
            <a:noFill/>
          </a:ln>
        </p:spPr>
        <p:txBody>
          <a:bodyPr spcFirstLastPara="1" wrap="square" lIns="91425" tIns="45700" rIns="91425" bIns="45700" anchor="t" anchorCtr="0">
            <a:noAutofit/>
          </a:bodyPr>
          <a:lstStyle/>
          <a:p>
            <a:pPr marL="346075" marR="0" lvl="1" indent="-166687" algn="l" rtl="0">
              <a:spcBef>
                <a:spcPts val="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Peer Pressure</a:t>
            </a:r>
            <a:endParaRPr/>
          </a:p>
          <a:p>
            <a:pPr marL="346075" marR="0" lvl="1" indent="-166687"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Making Good Decisions</a:t>
            </a:r>
            <a:endParaRPr/>
          </a:p>
          <a:p>
            <a:pPr marL="346075" marR="0" lvl="1" indent="-166687"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Media Influence</a:t>
            </a:r>
            <a:endParaRPr/>
          </a:p>
          <a:p>
            <a:pPr marL="346075" marR="0" lvl="1" indent="-166687"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Underage Drinking Laws</a:t>
            </a:r>
            <a:endParaRPr/>
          </a:p>
          <a:p>
            <a:pPr marL="346075" marR="0" lvl="1" indent="-166687"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Bystander Behaviors</a:t>
            </a:r>
            <a:endParaRPr/>
          </a:p>
        </p:txBody>
      </p:sp>
      <p:sp>
        <p:nvSpPr>
          <p:cNvPr id="417" name="Shape 417"/>
          <p:cNvSpPr txBox="1"/>
          <p:nvPr/>
        </p:nvSpPr>
        <p:spPr>
          <a:xfrm>
            <a:off x="6477000" y="2724150"/>
            <a:ext cx="2286000" cy="1469898"/>
          </a:xfrm>
          <a:prstGeom prst="rect">
            <a:avLst/>
          </a:prstGeom>
          <a:noFill/>
          <a:ln>
            <a:noFill/>
          </a:ln>
        </p:spPr>
        <p:txBody>
          <a:bodyPr spcFirstLastPara="1" wrap="square" lIns="91425" tIns="45700" rIns="91425" bIns="45700" anchor="t" anchorCtr="0">
            <a:noAutofit/>
          </a:bodyPr>
          <a:lstStyle/>
          <a:p>
            <a:pPr marL="346075" marR="0" lvl="1" indent="-166687" algn="l" rtl="0">
              <a:spcBef>
                <a:spcPts val="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Blood Alcohol Concentration</a:t>
            </a:r>
            <a:endParaRPr/>
          </a:p>
          <a:p>
            <a:pPr marL="346075" marR="0" lvl="1" indent="-166687"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Alcohol &amp; the Brain</a:t>
            </a:r>
            <a:endParaRPr/>
          </a:p>
          <a:p>
            <a:pPr marL="346075" marR="0" lvl="1" indent="-166687"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Goal-Setting</a:t>
            </a:r>
            <a:endParaRPr/>
          </a:p>
          <a:p>
            <a:pPr marL="346075" marR="0" lvl="1" indent="-166687"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Addiction</a:t>
            </a:r>
            <a:endParaRPr/>
          </a:p>
          <a:p>
            <a:pPr marL="346075" marR="0" lvl="1" indent="-166687"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Tips for Talking to Parents</a:t>
            </a:r>
            <a:endParaRPr/>
          </a:p>
          <a:p>
            <a:pPr marL="352044" marR="0" lvl="1" indent="-88899" algn="l" rtl="0">
              <a:spcBef>
                <a:spcPts val="800"/>
              </a:spcBef>
              <a:spcAft>
                <a:spcPts val="0"/>
              </a:spcAft>
              <a:buClr>
                <a:srgbClr val="505557"/>
              </a:buClr>
              <a:buSzPts val="1300"/>
              <a:buFont typeface="Noto Sans Symbols"/>
              <a:buNone/>
            </a:pPr>
            <a:endParaRPr sz="1300" b="0" i="0" u="none" strike="noStrike" cap="none">
              <a:solidFill>
                <a:schemeClr val="dk1"/>
              </a:solidFill>
              <a:latin typeface="Lato Light"/>
              <a:ea typeface="Lato Light"/>
              <a:cs typeface="Lato Light"/>
              <a:sym typeface="Lato Light"/>
            </a:endParaRPr>
          </a:p>
          <a:p>
            <a:pPr marL="352044" marR="0" lvl="1" indent="-88899" algn="l" rtl="0">
              <a:spcBef>
                <a:spcPts val="800"/>
              </a:spcBef>
              <a:spcAft>
                <a:spcPts val="0"/>
              </a:spcAft>
              <a:buClr>
                <a:srgbClr val="505557"/>
              </a:buClr>
              <a:buSzPts val="1300"/>
              <a:buFont typeface="Noto Sans Symbols"/>
              <a:buNone/>
            </a:pPr>
            <a:endParaRPr sz="1300" b="0" i="0" u="none" strike="noStrike" cap="none">
              <a:solidFill>
                <a:schemeClr val="dk1"/>
              </a:solidFill>
              <a:latin typeface="Lato Light"/>
              <a:ea typeface="Lato Light"/>
              <a:cs typeface="Lato Light"/>
              <a:sym typeface="Lato Light"/>
            </a:endParaRPr>
          </a:p>
          <a:p>
            <a:pPr marL="352044" marR="0" lvl="1" indent="-88899" algn="l" rtl="0">
              <a:spcBef>
                <a:spcPts val="800"/>
              </a:spcBef>
              <a:spcAft>
                <a:spcPts val="0"/>
              </a:spcAft>
              <a:buClr>
                <a:srgbClr val="505557"/>
              </a:buClr>
              <a:buSzPts val="1300"/>
              <a:buFont typeface="Noto Sans Symbols"/>
              <a:buNone/>
            </a:pPr>
            <a:endParaRPr sz="1300" b="0" i="0" u="none" strike="noStrike" cap="none">
              <a:solidFill>
                <a:schemeClr val="dk1"/>
              </a:solidFill>
              <a:latin typeface="Lato Light"/>
              <a:ea typeface="Lato Light"/>
              <a:cs typeface="Lato Light"/>
              <a:sym typeface="Lato Light"/>
            </a:endParaRPr>
          </a:p>
        </p:txBody>
      </p:sp>
      <p:sp>
        <p:nvSpPr>
          <p:cNvPr id="418" name="Shape 418"/>
          <p:cNvSpPr txBox="1"/>
          <p:nvPr/>
        </p:nvSpPr>
        <p:spPr>
          <a:xfrm>
            <a:off x="228600" y="2746248"/>
            <a:ext cx="4114800" cy="1578102"/>
          </a:xfrm>
          <a:prstGeom prst="rect">
            <a:avLst/>
          </a:prstGeom>
          <a:noFill/>
          <a:ln>
            <a:noFill/>
          </a:ln>
        </p:spPr>
        <p:txBody>
          <a:bodyPr spcFirstLastPara="1" wrap="square" lIns="38100" tIns="38100" rIns="38100" bIns="38100" anchor="t" anchorCtr="0">
            <a:noAutofit/>
          </a:bodyPr>
          <a:lstStyle/>
          <a:p>
            <a:pPr marL="438150" marR="0" lvl="0" indent="-342900" algn="l" rtl="0">
              <a:spcBef>
                <a:spcPts val="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5 modules,  20-30 minutes each</a:t>
            </a:r>
            <a:endParaRPr/>
          </a:p>
          <a:p>
            <a:pPr marL="438150" marR="0" lvl="0" indent="-342900" algn="l" rtl="0">
              <a:spcBef>
                <a:spcPts val="6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Typically placed in Health or Physical Education classes</a:t>
            </a:r>
            <a:endParaRPr/>
          </a:p>
          <a:p>
            <a:pPr marL="438150" marR="0" lvl="0" indent="-342900" algn="l" rtl="0">
              <a:spcBef>
                <a:spcPts val="6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Goal-setting tools &amp; Adaptive Pathing</a:t>
            </a:r>
            <a:endParaRPr/>
          </a:p>
          <a:p>
            <a:pPr marL="438150" marR="0" lvl="0" indent="-342900" algn="l" rtl="0">
              <a:spcBef>
                <a:spcPts val="6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Pre- and post- behavioral survey data for your school</a:t>
            </a:r>
            <a:endParaRPr/>
          </a:p>
          <a:p>
            <a:pPr marL="438150" marR="0" lvl="0" indent="-342900" algn="l" rtl="0">
              <a:spcBef>
                <a:spcPts val="6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Companion parent course</a:t>
            </a:r>
            <a:endParaRPr/>
          </a:p>
          <a:p>
            <a:pPr marL="438150" marR="0" lvl="0" indent="-260350" algn="l" rtl="0">
              <a:spcBef>
                <a:spcPts val="600"/>
              </a:spcBef>
              <a:spcAft>
                <a:spcPts val="0"/>
              </a:spcAft>
              <a:buClr>
                <a:srgbClr val="404040"/>
              </a:buClr>
              <a:buSzPts val="1300"/>
              <a:buFont typeface="Arial"/>
              <a:buNone/>
            </a:pPr>
            <a:endParaRPr sz="1300">
              <a:solidFill>
                <a:srgbClr val="404040"/>
              </a:solidFill>
              <a:latin typeface="Lato Light"/>
              <a:ea typeface="Lato Light"/>
              <a:cs typeface="Lato Light"/>
              <a:sym typeface="Lato Light"/>
            </a:endParaRPr>
          </a:p>
          <a:p>
            <a:pPr marL="438150" marR="0" lvl="0" indent="-260350" algn="l" rtl="0">
              <a:spcBef>
                <a:spcPts val="300"/>
              </a:spcBef>
              <a:spcAft>
                <a:spcPts val="0"/>
              </a:spcAft>
              <a:buClr>
                <a:srgbClr val="404040"/>
              </a:buClr>
              <a:buSzPts val="1300"/>
              <a:buFont typeface="Arial"/>
              <a:buNone/>
            </a:pPr>
            <a:endParaRPr sz="1300">
              <a:solidFill>
                <a:srgbClr val="404040"/>
              </a:solidFill>
              <a:latin typeface="Lato Light"/>
              <a:ea typeface="Lato Light"/>
              <a:cs typeface="Lato Light"/>
              <a:sym typeface="Lato Light"/>
            </a:endParaRPr>
          </a:p>
        </p:txBody>
      </p:sp>
      <p:sp>
        <p:nvSpPr>
          <p:cNvPr id="419" name="Shape 419"/>
          <p:cNvSpPr txBox="1"/>
          <p:nvPr/>
        </p:nvSpPr>
        <p:spPr>
          <a:xfrm>
            <a:off x="4419600" y="2343150"/>
            <a:ext cx="43434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C3407"/>
                </a:solidFill>
                <a:latin typeface="Lato"/>
                <a:ea typeface="Lato"/>
                <a:cs typeface="Lato"/>
                <a:sym typeface="Lato"/>
              </a:rPr>
              <a:t>Topics Areas</a:t>
            </a:r>
            <a:endParaRPr sz="1800">
              <a:solidFill>
                <a:srgbClr val="FC3407"/>
              </a:solidFill>
              <a:latin typeface="Lato"/>
              <a:ea typeface="Lato"/>
              <a:cs typeface="Lato"/>
              <a:sym typeface="Lato"/>
            </a:endParaRPr>
          </a:p>
        </p:txBody>
      </p:sp>
      <p:sp>
        <p:nvSpPr>
          <p:cNvPr id="420" name="Shape 420"/>
          <p:cNvSpPr txBox="1"/>
          <p:nvPr/>
        </p:nvSpPr>
        <p:spPr>
          <a:xfrm>
            <a:off x="304800" y="2343150"/>
            <a:ext cx="37338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C3407"/>
                </a:solidFill>
                <a:latin typeface="Lato"/>
                <a:ea typeface="Lato"/>
                <a:cs typeface="Lato"/>
                <a:sym typeface="Lato"/>
              </a:rPr>
              <a:t>Highlights</a:t>
            </a:r>
            <a:endParaRPr sz="1800">
              <a:solidFill>
                <a:srgbClr val="FC3407"/>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ctrTitle"/>
          </p:nvPr>
        </p:nvSpPr>
        <p:spPr>
          <a:xfrm>
            <a:off x="897479" y="1721140"/>
            <a:ext cx="2957317" cy="213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C3407"/>
              </a:buClr>
              <a:buSzPts val="3600"/>
              <a:buFont typeface="Lato Black"/>
              <a:buNone/>
            </a:pPr>
            <a:r>
              <a:rPr lang="en-US" sz="3600" b="0" i="0" u="none" strike="noStrike" cap="none">
                <a:solidFill>
                  <a:srgbClr val="FC3407"/>
                </a:solidFill>
                <a:latin typeface="Lato Black"/>
                <a:ea typeface="Lato Black"/>
                <a:cs typeface="Lato Black"/>
                <a:sym typeface="Lato Black"/>
              </a:rPr>
              <a:t>Getting Started</a:t>
            </a:r>
            <a:endParaRPr sz="3600" b="0" i="0" u="none" strike="noStrike" cap="none">
              <a:solidFill>
                <a:srgbClr val="FC3407"/>
              </a:solidFill>
              <a:latin typeface="Lato Black"/>
              <a:ea typeface="Lato Black"/>
              <a:cs typeface="Lato Black"/>
              <a:sym typeface="Lato Black"/>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257961" y="491336"/>
            <a:ext cx="8229600" cy="857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15859"/>
              </a:buClr>
              <a:buSzPts val="3600"/>
              <a:buFont typeface="Lato Black"/>
              <a:buNone/>
            </a:pPr>
            <a:r>
              <a:rPr lang="en-US" sz="3600" b="0" i="0" u="none" strike="noStrike" cap="none">
                <a:solidFill>
                  <a:srgbClr val="515859"/>
                </a:solidFill>
                <a:latin typeface="Lato Black"/>
                <a:ea typeface="Lato Black"/>
                <a:cs typeface="Lato Black"/>
                <a:sym typeface="Lato Black"/>
              </a:rPr>
              <a:t>Implementation Strategies</a:t>
            </a:r>
            <a:endParaRPr sz="3600" b="0" i="0" u="none" strike="noStrike" cap="none">
              <a:solidFill>
                <a:srgbClr val="515859"/>
              </a:solidFill>
              <a:latin typeface="Lato Black"/>
              <a:ea typeface="Lato Black"/>
              <a:cs typeface="Lato Black"/>
              <a:sym typeface="Lato Black"/>
            </a:endParaRPr>
          </a:p>
        </p:txBody>
      </p:sp>
      <p:sp>
        <p:nvSpPr>
          <p:cNvPr id="431" name="Shape 431"/>
          <p:cNvSpPr txBox="1"/>
          <p:nvPr/>
        </p:nvSpPr>
        <p:spPr>
          <a:xfrm>
            <a:off x="2285999" y="1047750"/>
            <a:ext cx="6201561" cy="4261167"/>
          </a:xfrm>
          <a:prstGeom prst="rect">
            <a:avLst/>
          </a:prstGeom>
          <a:noFill/>
          <a:ln>
            <a:noFill/>
          </a:ln>
        </p:spPr>
        <p:txBody>
          <a:bodyPr spcFirstLastPara="1" wrap="square" lIns="91425" tIns="45700" rIns="91425" bIns="45700" anchor="t" anchorCtr="0">
            <a:noAutofit/>
          </a:bodyPr>
          <a:lstStyle/>
          <a:p>
            <a:pPr marL="285750" marR="0" lvl="0" indent="-285750" algn="l" rtl="0">
              <a:lnSpc>
                <a:spcPct val="250000"/>
              </a:lnSpc>
              <a:spcBef>
                <a:spcPts val="0"/>
              </a:spcBef>
              <a:spcAft>
                <a:spcPts val="0"/>
              </a:spcAft>
              <a:buClr>
                <a:srgbClr val="FC3407"/>
              </a:buClr>
              <a:buSzPts val="1800"/>
              <a:buFont typeface="Merriweather Sans"/>
              <a:buChar char="▸"/>
            </a:pPr>
            <a:r>
              <a:rPr lang="en-US" sz="1800">
                <a:solidFill>
                  <a:srgbClr val="3C4646"/>
                </a:solidFill>
                <a:latin typeface="Lato Light"/>
                <a:ea typeface="Lato Light"/>
                <a:cs typeface="Lato Light"/>
                <a:sym typeface="Lato Light"/>
              </a:rPr>
              <a:t>Introduction to New Material</a:t>
            </a:r>
            <a:endParaRPr/>
          </a:p>
          <a:p>
            <a:pPr marL="285750" marR="0" lvl="0" indent="-285750" algn="l" rtl="0">
              <a:lnSpc>
                <a:spcPct val="250000"/>
              </a:lnSpc>
              <a:spcBef>
                <a:spcPts val="0"/>
              </a:spcBef>
              <a:spcAft>
                <a:spcPts val="0"/>
              </a:spcAft>
              <a:buClr>
                <a:srgbClr val="FC3407"/>
              </a:buClr>
              <a:buSzPts val="1800"/>
              <a:buFont typeface="Merriweather Sans"/>
              <a:buChar char="▸"/>
            </a:pPr>
            <a:r>
              <a:rPr lang="en-US" sz="1800">
                <a:solidFill>
                  <a:srgbClr val="3C4646"/>
                </a:solidFill>
                <a:latin typeface="Lato Light"/>
                <a:ea typeface="Lato Light"/>
                <a:cs typeface="Lato Light"/>
                <a:sym typeface="Lato Light"/>
              </a:rPr>
              <a:t>Guided and Independent Practice</a:t>
            </a:r>
            <a:endParaRPr/>
          </a:p>
          <a:p>
            <a:pPr marL="285750" marR="0" lvl="0" indent="-285750" algn="l" rtl="0">
              <a:lnSpc>
                <a:spcPct val="250000"/>
              </a:lnSpc>
              <a:spcBef>
                <a:spcPts val="0"/>
              </a:spcBef>
              <a:spcAft>
                <a:spcPts val="0"/>
              </a:spcAft>
              <a:buClr>
                <a:srgbClr val="FC3407"/>
              </a:buClr>
              <a:buSzPts val="1800"/>
              <a:buFont typeface="Merriweather Sans"/>
              <a:buChar char="▸"/>
            </a:pPr>
            <a:r>
              <a:rPr lang="en-US" sz="1800">
                <a:solidFill>
                  <a:srgbClr val="3C4646"/>
                </a:solidFill>
                <a:latin typeface="Lato Light"/>
                <a:ea typeface="Lato Light"/>
                <a:cs typeface="Lato Light"/>
                <a:sym typeface="Lato Light"/>
              </a:rPr>
              <a:t>Flipped Classroom</a:t>
            </a:r>
            <a:endParaRPr/>
          </a:p>
          <a:p>
            <a:pPr marL="285750" marR="0" lvl="0" indent="-285750" algn="l" rtl="0">
              <a:lnSpc>
                <a:spcPct val="250000"/>
              </a:lnSpc>
              <a:spcBef>
                <a:spcPts val="0"/>
              </a:spcBef>
              <a:spcAft>
                <a:spcPts val="0"/>
              </a:spcAft>
              <a:buClr>
                <a:srgbClr val="FC3407"/>
              </a:buClr>
              <a:buSzPts val="1800"/>
              <a:buFont typeface="Merriweather Sans"/>
              <a:buChar char="▸"/>
            </a:pPr>
            <a:r>
              <a:rPr lang="en-US" sz="1800">
                <a:solidFill>
                  <a:srgbClr val="3C4646"/>
                </a:solidFill>
                <a:latin typeface="Lato Light"/>
                <a:ea typeface="Lato Light"/>
                <a:cs typeface="Lato Light"/>
                <a:sym typeface="Lato Light"/>
              </a:rPr>
              <a:t>Content Review</a:t>
            </a:r>
            <a:endParaRPr/>
          </a:p>
          <a:p>
            <a:pPr marL="285750" marR="0" lvl="0" indent="-285750" algn="l" rtl="0">
              <a:lnSpc>
                <a:spcPct val="250000"/>
              </a:lnSpc>
              <a:spcBef>
                <a:spcPts val="0"/>
              </a:spcBef>
              <a:spcAft>
                <a:spcPts val="0"/>
              </a:spcAft>
              <a:buClr>
                <a:srgbClr val="FC3407"/>
              </a:buClr>
              <a:buSzPts val="1800"/>
              <a:buFont typeface="Merriweather Sans"/>
              <a:buChar char="▸"/>
            </a:pPr>
            <a:r>
              <a:rPr lang="en-US" sz="1800">
                <a:solidFill>
                  <a:srgbClr val="3C4646"/>
                </a:solidFill>
                <a:latin typeface="Lato Light"/>
                <a:ea typeface="Lato Light"/>
                <a:cs typeface="Lato Light"/>
                <a:sym typeface="Lato Light"/>
              </a:rPr>
              <a:t>Capstone Project</a:t>
            </a:r>
            <a:endParaRPr/>
          </a:p>
          <a:p>
            <a:pPr marL="285750" marR="0" lvl="0" indent="-171450" algn="l" rtl="0">
              <a:lnSpc>
                <a:spcPct val="130000"/>
              </a:lnSpc>
              <a:spcBef>
                <a:spcPts val="0"/>
              </a:spcBef>
              <a:spcAft>
                <a:spcPts val="0"/>
              </a:spcAft>
              <a:buClr>
                <a:srgbClr val="FC3407"/>
              </a:buClr>
              <a:buSzPts val="1800"/>
              <a:buFont typeface="Merriweather Sans"/>
              <a:buNone/>
            </a:pPr>
            <a:endParaRPr sz="1800">
              <a:solidFill>
                <a:srgbClr val="3C4646"/>
              </a:solidFill>
              <a:latin typeface="Lato Light"/>
              <a:ea typeface="Lato Light"/>
              <a:cs typeface="Lato Light"/>
              <a:sym typeface="Lato Light"/>
            </a:endParaRPr>
          </a:p>
          <a:p>
            <a:pPr marL="285750" marR="0" lvl="0" indent="-171450" algn="l" rtl="0">
              <a:lnSpc>
                <a:spcPct val="130000"/>
              </a:lnSpc>
              <a:spcBef>
                <a:spcPts val="0"/>
              </a:spcBef>
              <a:spcAft>
                <a:spcPts val="0"/>
              </a:spcAft>
              <a:buClr>
                <a:srgbClr val="FC3407"/>
              </a:buClr>
              <a:buSzPts val="1800"/>
              <a:buFont typeface="Merriweather Sans"/>
              <a:buNone/>
            </a:pPr>
            <a:endParaRPr sz="1800">
              <a:solidFill>
                <a:srgbClr val="3C4646"/>
              </a:solidFill>
              <a:latin typeface="Lato Light"/>
              <a:ea typeface="Lato Light"/>
              <a:cs typeface="Lato Light"/>
              <a:sym typeface="Lato Light"/>
            </a:endParaRPr>
          </a:p>
        </p:txBody>
      </p:sp>
      <p:grpSp>
        <p:nvGrpSpPr>
          <p:cNvPr id="432" name="Shape 432"/>
          <p:cNvGrpSpPr/>
          <p:nvPr/>
        </p:nvGrpSpPr>
        <p:grpSpPr>
          <a:xfrm>
            <a:off x="990600" y="1352550"/>
            <a:ext cx="1016234" cy="3294732"/>
            <a:chOff x="990600" y="1495884"/>
            <a:chExt cx="1016234" cy="3294732"/>
          </a:xfrm>
        </p:grpSpPr>
        <p:cxnSp>
          <p:nvCxnSpPr>
            <p:cNvPr id="433" name="Shape 433"/>
            <p:cNvCxnSpPr/>
            <p:nvPr/>
          </p:nvCxnSpPr>
          <p:spPr>
            <a:xfrm>
              <a:off x="1488786" y="3495294"/>
              <a:ext cx="0" cy="457200"/>
            </a:xfrm>
            <a:prstGeom prst="straightConnector1">
              <a:avLst/>
            </a:prstGeom>
            <a:noFill/>
            <a:ln w="25400" cap="flat" cmpd="sng">
              <a:solidFill>
                <a:srgbClr val="CCCCCC"/>
              </a:solidFill>
              <a:prstDash val="solid"/>
              <a:round/>
              <a:headEnd type="none" w="sm" len="sm"/>
              <a:tailEnd type="none" w="sm" len="sm"/>
            </a:ln>
          </p:spPr>
        </p:cxnSp>
        <p:cxnSp>
          <p:nvCxnSpPr>
            <p:cNvPr id="434" name="Shape 434"/>
            <p:cNvCxnSpPr/>
            <p:nvPr/>
          </p:nvCxnSpPr>
          <p:spPr>
            <a:xfrm>
              <a:off x="1488786" y="2318960"/>
              <a:ext cx="0" cy="457200"/>
            </a:xfrm>
            <a:prstGeom prst="straightConnector1">
              <a:avLst/>
            </a:prstGeom>
            <a:noFill/>
            <a:ln w="25400" cap="flat" cmpd="sng">
              <a:solidFill>
                <a:srgbClr val="CCCCCC"/>
              </a:solidFill>
              <a:prstDash val="solid"/>
              <a:round/>
              <a:headEnd type="none" w="sm" len="sm"/>
              <a:tailEnd type="none" w="sm" len="sm"/>
            </a:ln>
          </p:spPr>
        </p:cxnSp>
        <p:sp>
          <p:nvSpPr>
            <p:cNvPr id="435" name="Shape 435"/>
            <p:cNvSpPr/>
            <p:nvPr/>
          </p:nvSpPr>
          <p:spPr>
            <a:xfrm>
              <a:off x="990600" y="2647950"/>
              <a:ext cx="999666" cy="999666"/>
            </a:xfrm>
            <a:prstGeom prst="ellipse">
              <a:avLst/>
            </a:prstGeom>
            <a:solidFill>
              <a:srgbClr val="F2F2F2"/>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D8D8D8"/>
                </a:solidFill>
                <a:latin typeface="Cabin"/>
                <a:ea typeface="Cabin"/>
                <a:cs typeface="Cabin"/>
                <a:sym typeface="Cabin"/>
              </a:endParaRPr>
            </a:p>
          </p:txBody>
        </p:sp>
        <p:sp>
          <p:nvSpPr>
            <p:cNvPr id="436" name="Shape 436"/>
            <p:cNvSpPr/>
            <p:nvPr/>
          </p:nvSpPr>
          <p:spPr>
            <a:xfrm>
              <a:off x="990601" y="1495884"/>
              <a:ext cx="999666" cy="999666"/>
            </a:xfrm>
            <a:prstGeom prst="ellipse">
              <a:avLst/>
            </a:prstGeom>
            <a:solidFill>
              <a:srgbClr val="F2F2F2"/>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D8D8D8"/>
                </a:solidFill>
                <a:latin typeface="Cabin"/>
                <a:ea typeface="Cabin"/>
                <a:cs typeface="Cabin"/>
                <a:sym typeface="Cabin"/>
              </a:endParaRPr>
            </a:p>
          </p:txBody>
        </p:sp>
        <p:pic>
          <p:nvPicPr>
            <p:cNvPr id="437" name="Shape 437" descr="ComputerGears.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43000" y="2800350"/>
              <a:ext cx="694944" cy="694944"/>
            </a:xfrm>
            <a:prstGeom prst="rect">
              <a:avLst/>
            </a:prstGeom>
            <a:noFill/>
            <a:ln>
              <a:noFill/>
            </a:ln>
          </p:spPr>
        </p:pic>
        <p:pic>
          <p:nvPicPr>
            <p:cNvPr id="438" name="Shape 438" descr="SchoolBuilding.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43000" y="1571983"/>
              <a:ext cx="694944" cy="694944"/>
            </a:xfrm>
            <a:prstGeom prst="rect">
              <a:avLst/>
            </a:prstGeom>
            <a:noFill/>
            <a:ln>
              <a:noFill/>
            </a:ln>
          </p:spPr>
        </p:pic>
        <p:sp>
          <p:nvSpPr>
            <p:cNvPr id="439" name="Shape 439"/>
            <p:cNvSpPr/>
            <p:nvPr/>
          </p:nvSpPr>
          <p:spPr>
            <a:xfrm>
              <a:off x="1007168" y="3790950"/>
              <a:ext cx="999666" cy="999666"/>
            </a:xfrm>
            <a:prstGeom prst="ellipse">
              <a:avLst/>
            </a:prstGeom>
            <a:solidFill>
              <a:srgbClr val="F2F2F2"/>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D8D8D8"/>
                </a:solidFill>
                <a:latin typeface="Cabin"/>
                <a:ea typeface="Cabin"/>
                <a:cs typeface="Cabin"/>
                <a:sym typeface="Cabin"/>
              </a:endParaRPr>
            </a:p>
          </p:txBody>
        </p:sp>
        <p:pic>
          <p:nvPicPr>
            <p:cNvPr id="440" name="Shape 440" descr="CircleGraph.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164130" y="3952416"/>
              <a:ext cx="694944" cy="694944"/>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body" idx="2"/>
          </p:nvPr>
        </p:nvSpPr>
        <p:spPr>
          <a:xfrm>
            <a:off x="457200" y="1447035"/>
            <a:ext cx="3886200" cy="3147588"/>
          </a:xfrm>
          <a:prstGeom prst="rect">
            <a:avLst/>
          </a:prstGeom>
          <a:noFill/>
          <a:ln>
            <a:noFill/>
          </a:ln>
        </p:spPr>
        <p:txBody>
          <a:bodyPr spcFirstLastPara="1" wrap="square" lIns="81625" tIns="40800" rIns="81625" bIns="40800" anchor="t" anchorCtr="0">
            <a:noAutofit/>
          </a:bodyPr>
          <a:lstStyle/>
          <a:p>
            <a:pPr marL="0" marR="0" lvl="0" indent="0" algn="l" rtl="0">
              <a:lnSpc>
                <a:spcPct val="110000"/>
              </a:lnSpc>
              <a:spcBef>
                <a:spcPts val="0"/>
              </a:spcBef>
              <a:spcAft>
                <a:spcPts val="0"/>
              </a:spcAft>
              <a:buClr>
                <a:srgbClr val="FC3407"/>
              </a:buClr>
              <a:buSzPts val="2600"/>
              <a:buFont typeface="Arial"/>
              <a:buNone/>
            </a:pPr>
            <a:r>
              <a:rPr lang="en-US" sz="2600" b="1" i="0" u="sng" strike="noStrike" cap="none">
                <a:solidFill>
                  <a:schemeClr val="hlink"/>
                </a:solidFill>
                <a:latin typeface="Lato"/>
                <a:ea typeface="Lato"/>
                <a:cs typeface="Lato"/>
                <a:sym typeface="Lato"/>
                <a:hlinkClick r:id="rId3"/>
              </a:rPr>
              <a:t>www.everfi.com/register</a:t>
            </a:r>
            <a:endParaRPr sz="2600" b="1" i="0" u="none" strike="noStrike" cap="none">
              <a:solidFill>
                <a:srgbClr val="FC3407"/>
              </a:solidFill>
              <a:latin typeface="Lato"/>
              <a:ea typeface="Lato"/>
              <a:cs typeface="Lato"/>
              <a:sym typeface="Lato"/>
            </a:endParaRPr>
          </a:p>
          <a:p>
            <a:pPr marL="0" marR="0" lvl="0" indent="0" algn="l" rtl="0">
              <a:lnSpc>
                <a:spcPct val="110000"/>
              </a:lnSpc>
              <a:spcBef>
                <a:spcPts val="400"/>
              </a:spcBef>
              <a:spcAft>
                <a:spcPts val="0"/>
              </a:spcAft>
              <a:buClr>
                <a:srgbClr val="FC3407"/>
              </a:buClr>
              <a:buSzPts val="2000"/>
              <a:buFont typeface="Arial"/>
              <a:buNone/>
            </a:pPr>
            <a:endParaRPr sz="2000" b="0" i="0" u="none" strike="noStrike" cap="none">
              <a:solidFill>
                <a:srgbClr val="E14D10"/>
              </a:solidFill>
              <a:latin typeface="Lato"/>
              <a:ea typeface="Lato"/>
              <a:cs typeface="Lato"/>
              <a:sym typeface="Lato"/>
            </a:endParaRPr>
          </a:p>
          <a:p>
            <a:pPr marL="457200" marR="0" lvl="0" indent="-457200" algn="l" rtl="0">
              <a:lnSpc>
                <a:spcPct val="110000"/>
              </a:lnSpc>
              <a:spcBef>
                <a:spcPts val="400"/>
              </a:spcBef>
              <a:spcAft>
                <a:spcPts val="0"/>
              </a:spcAft>
              <a:buClr>
                <a:srgbClr val="FC3407"/>
              </a:buClr>
              <a:buSzPts val="2000"/>
              <a:buFont typeface="Merriweather Sans"/>
              <a:buChar char="▸"/>
            </a:pPr>
            <a:r>
              <a:rPr lang="en-US" sz="2000" b="0" i="0" u="none" strike="noStrike" cap="none">
                <a:solidFill>
                  <a:srgbClr val="3C4646"/>
                </a:solidFill>
                <a:latin typeface="Lato"/>
                <a:ea typeface="Lato"/>
                <a:cs typeface="Lato"/>
                <a:sym typeface="Lato"/>
              </a:rPr>
              <a:t>Select K-12 Teacher</a:t>
            </a:r>
            <a:endParaRPr/>
          </a:p>
          <a:p>
            <a:pPr marL="457200" marR="0" lvl="0" indent="-457200" algn="l" rtl="0">
              <a:lnSpc>
                <a:spcPct val="110000"/>
              </a:lnSpc>
              <a:spcBef>
                <a:spcPts val="400"/>
              </a:spcBef>
              <a:spcAft>
                <a:spcPts val="0"/>
              </a:spcAft>
              <a:buClr>
                <a:srgbClr val="FC3407"/>
              </a:buClr>
              <a:buSzPts val="2000"/>
              <a:buFont typeface="Merriweather Sans"/>
              <a:buChar char="▸"/>
            </a:pPr>
            <a:r>
              <a:rPr lang="en-US" sz="2000" b="0" i="0" u="none" strike="noStrike" cap="none">
                <a:solidFill>
                  <a:srgbClr val="3C4646"/>
                </a:solidFill>
                <a:latin typeface="Lato"/>
                <a:ea typeface="Lato"/>
                <a:cs typeface="Lato"/>
                <a:sym typeface="Lato"/>
              </a:rPr>
              <a:t>Find Your State</a:t>
            </a:r>
            <a:endParaRPr/>
          </a:p>
          <a:p>
            <a:pPr marL="457200" marR="0" lvl="0" indent="-457200" algn="l" rtl="0">
              <a:lnSpc>
                <a:spcPct val="110000"/>
              </a:lnSpc>
              <a:spcBef>
                <a:spcPts val="400"/>
              </a:spcBef>
              <a:spcAft>
                <a:spcPts val="0"/>
              </a:spcAft>
              <a:buClr>
                <a:srgbClr val="FC3407"/>
              </a:buClr>
              <a:buSzPts val="2000"/>
              <a:buFont typeface="Merriweather Sans"/>
              <a:buChar char="▸"/>
            </a:pPr>
            <a:r>
              <a:rPr lang="en-US" sz="2000" b="0" i="0" u="none" strike="noStrike" cap="none">
                <a:solidFill>
                  <a:srgbClr val="3C4646"/>
                </a:solidFill>
                <a:latin typeface="Lato"/>
                <a:ea typeface="Lato"/>
                <a:cs typeface="Lato"/>
                <a:sym typeface="Lato"/>
              </a:rPr>
              <a:t>Enter Your School</a:t>
            </a:r>
            <a:endParaRPr/>
          </a:p>
        </p:txBody>
      </p:sp>
      <p:sp>
        <p:nvSpPr>
          <p:cNvPr id="446" name="Shape 446"/>
          <p:cNvSpPr txBox="1"/>
          <p:nvPr/>
        </p:nvSpPr>
        <p:spPr>
          <a:xfrm>
            <a:off x="457201" y="575497"/>
            <a:ext cx="3008313" cy="8715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15859"/>
              </a:buClr>
              <a:buSzPts val="3600"/>
              <a:buFont typeface="Lato Black"/>
              <a:buNone/>
            </a:pPr>
            <a:r>
              <a:rPr lang="en-US" sz="3600">
                <a:solidFill>
                  <a:srgbClr val="515859"/>
                </a:solidFill>
                <a:latin typeface="Lato Black"/>
                <a:ea typeface="Lato Black"/>
                <a:cs typeface="Lato Black"/>
                <a:sym typeface="Lato Black"/>
              </a:rPr>
              <a:t>Registration</a:t>
            </a:r>
            <a:endParaRPr/>
          </a:p>
        </p:txBody>
      </p:sp>
      <p:pic>
        <p:nvPicPr>
          <p:cNvPr id="447" name="Shape 447" descr="Screen Shot 2017-07-10 at 8.09.43 PM.png"/>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l="-11804" r="-11803"/>
          <a:stretch/>
        </p:blipFill>
        <p:spPr>
          <a:xfrm>
            <a:off x="4041775" y="827088"/>
            <a:ext cx="4376738" cy="3440112"/>
          </a:xfrm>
          <a:prstGeom prst="rect">
            <a:avLst/>
          </a:prstGeom>
          <a:noFill/>
          <a:ln>
            <a:noFill/>
          </a:ln>
          <a:effectLst>
            <a:outerShdw blurRad="50800" algn="tl" rotWithShape="0">
              <a:srgbClr val="000000">
                <a:alpha val="24705"/>
              </a:srgbClr>
            </a:outerShdw>
          </a:effectLst>
        </p:spPr>
      </p:pic>
      <p:pic>
        <p:nvPicPr>
          <p:cNvPr id="448" name="Shape 448" descr="arrow.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86453" y="3597381"/>
            <a:ext cx="1026159" cy="7315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897479" y="1721140"/>
            <a:ext cx="2957317" cy="213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C3407"/>
              </a:buClr>
              <a:buSzPts val="3600"/>
              <a:buFont typeface="Lato Black"/>
              <a:buNone/>
            </a:pPr>
            <a:r>
              <a:rPr lang="en-US" sz="3600" b="0" i="0" u="none" strike="noStrike" cap="none">
                <a:solidFill>
                  <a:srgbClr val="FC3407"/>
                </a:solidFill>
                <a:latin typeface="Lato Black"/>
                <a:ea typeface="Lato Black"/>
                <a:cs typeface="Lato Black"/>
                <a:sym typeface="Lato Black"/>
              </a:rPr>
              <a:t>About EVERFI</a:t>
            </a:r>
            <a:endParaRPr sz="3600" b="0" i="0" u="none" strike="noStrike" cap="none">
              <a:solidFill>
                <a:srgbClr val="FC3407"/>
              </a:solidFill>
              <a:latin typeface="Lato Black"/>
              <a:ea typeface="Lato Black"/>
              <a:cs typeface="Lato Black"/>
              <a:sym typeface="Lato Black"/>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a:spLocks noGrp="1"/>
          </p:cNvSpPr>
          <p:nvPr>
            <p:ph type="body" idx="2"/>
          </p:nvPr>
        </p:nvSpPr>
        <p:spPr>
          <a:xfrm>
            <a:off x="457200" y="1447035"/>
            <a:ext cx="3291840" cy="3147588"/>
          </a:xfrm>
          <a:prstGeom prst="rect">
            <a:avLst/>
          </a:prstGeom>
          <a:noFill/>
          <a:ln>
            <a:noFill/>
          </a:ln>
        </p:spPr>
        <p:txBody>
          <a:bodyPr spcFirstLastPara="1" wrap="square" lIns="81625" tIns="40800" rIns="81625" bIns="40800" anchor="t" anchorCtr="0">
            <a:noAutofit/>
          </a:bodyPr>
          <a:lstStyle/>
          <a:p>
            <a:pPr marL="457200" marR="0" lvl="0" indent="-457200" algn="l" rtl="0">
              <a:lnSpc>
                <a:spcPct val="110000"/>
              </a:lnSpc>
              <a:spcBef>
                <a:spcPts val="0"/>
              </a:spcBef>
              <a:spcAft>
                <a:spcPts val="0"/>
              </a:spcAft>
              <a:buClr>
                <a:srgbClr val="FC3407"/>
              </a:buClr>
              <a:buSzPts val="2000"/>
              <a:buFont typeface="Merriweather Sans"/>
              <a:buChar char="▸"/>
            </a:pPr>
            <a:r>
              <a:rPr lang="en-US" sz="2000" b="0" i="0" u="none" strike="noStrike" cap="none">
                <a:solidFill>
                  <a:srgbClr val="3C4646"/>
                </a:solidFill>
                <a:latin typeface="Lato"/>
                <a:ea typeface="Lato"/>
                <a:cs typeface="Lato"/>
                <a:sym typeface="Lato"/>
              </a:rPr>
              <a:t>Complete Your Profile</a:t>
            </a:r>
            <a:endParaRPr/>
          </a:p>
          <a:p>
            <a:pPr marL="457200" marR="0" lvl="0" indent="-457200" algn="l" rtl="0">
              <a:lnSpc>
                <a:spcPct val="110000"/>
              </a:lnSpc>
              <a:spcBef>
                <a:spcPts val="400"/>
              </a:spcBef>
              <a:spcAft>
                <a:spcPts val="0"/>
              </a:spcAft>
              <a:buClr>
                <a:srgbClr val="FC3407"/>
              </a:buClr>
              <a:buSzPts val="2000"/>
              <a:buFont typeface="Merriweather Sans"/>
              <a:buChar char="▸"/>
            </a:pPr>
            <a:r>
              <a:rPr lang="en-US" sz="2000" b="0" i="0" u="none" strike="noStrike" cap="none">
                <a:solidFill>
                  <a:srgbClr val="3C4646"/>
                </a:solidFill>
                <a:latin typeface="Lato"/>
                <a:ea typeface="Lato"/>
                <a:cs typeface="Lato"/>
                <a:sym typeface="Lato"/>
              </a:rPr>
              <a:t>Select a Course</a:t>
            </a:r>
            <a:endParaRPr/>
          </a:p>
          <a:p>
            <a:pPr marL="457200" marR="0" lvl="0" indent="-457200" algn="l" rtl="0">
              <a:lnSpc>
                <a:spcPct val="110000"/>
              </a:lnSpc>
              <a:spcBef>
                <a:spcPts val="400"/>
              </a:spcBef>
              <a:spcAft>
                <a:spcPts val="0"/>
              </a:spcAft>
              <a:buClr>
                <a:srgbClr val="FC3407"/>
              </a:buClr>
              <a:buSzPts val="2000"/>
              <a:buFont typeface="Merriweather Sans"/>
              <a:buChar char="▸"/>
            </a:pPr>
            <a:r>
              <a:rPr lang="en-US" sz="2000" b="0" i="0" u="none" strike="noStrike" cap="none">
                <a:solidFill>
                  <a:srgbClr val="3C4646"/>
                </a:solidFill>
                <a:latin typeface="Lato"/>
                <a:ea typeface="Lato"/>
                <a:cs typeface="Lato"/>
                <a:sym typeface="Lato"/>
              </a:rPr>
              <a:t>Agree to Terms of Service</a:t>
            </a:r>
            <a:endParaRPr/>
          </a:p>
          <a:p>
            <a:pPr marL="457200" marR="0" lvl="0" indent="-330200" algn="l" rtl="0">
              <a:lnSpc>
                <a:spcPct val="110000"/>
              </a:lnSpc>
              <a:spcBef>
                <a:spcPts val="400"/>
              </a:spcBef>
              <a:spcAft>
                <a:spcPts val="0"/>
              </a:spcAft>
              <a:buClr>
                <a:srgbClr val="FC3407"/>
              </a:buClr>
              <a:buSzPts val="2000"/>
              <a:buFont typeface="Cabin"/>
              <a:buNone/>
            </a:pPr>
            <a:endParaRPr sz="2000" b="0" i="0" u="none" strike="noStrike" cap="none">
              <a:solidFill>
                <a:srgbClr val="3C4646"/>
              </a:solidFill>
              <a:latin typeface="Lato"/>
              <a:ea typeface="Lato"/>
              <a:cs typeface="Lato"/>
              <a:sym typeface="Lato"/>
            </a:endParaRPr>
          </a:p>
        </p:txBody>
      </p:sp>
      <p:sp>
        <p:nvSpPr>
          <p:cNvPr id="454" name="Shape 454"/>
          <p:cNvSpPr txBox="1"/>
          <p:nvPr/>
        </p:nvSpPr>
        <p:spPr>
          <a:xfrm>
            <a:off x="457201" y="575497"/>
            <a:ext cx="4015855" cy="8715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15859"/>
              </a:buClr>
              <a:buSzPts val="3600"/>
              <a:buFont typeface="Lato Black"/>
              <a:buNone/>
            </a:pPr>
            <a:r>
              <a:rPr lang="en-US" sz="3600">
                <a:solidFill>
                  <a:srgbClr val="515859"/>
                </a:solidFill>
                <a:latin typeface="Lato Black"/>
                <a:ea typeface="Lato Black"/>
                <a:cs typeface="Lato Black"/>
                <a:sym typeface="Lato Black"/>
              </a:rPr>
              <a:t>Your Profile</a:t>
            </a:r>
            <a:endParaRPr/>
          </a:p>
        </p:txBody>
      </p:sp>
      <p:pic>
        <p:nvPicPr>
          <p:cNvPr id="455" name="Shape 455" descr="Screen Shot 2017-07-10 at 8.14.51 PM.png"/>
          <p:cNvPicPr preferRelativeResize="0"/>
          <p:nvPr/>
        </p:nvPicPr>
        <p:blipFill rotWithShape="1">
          <a:blip r:embed="rId3" cstate="email">
            <a:alphaModFix/>
            <a:extLst>
              <a:ext uri="{28A0092B-C50C-407E-A947-70E740481C1C}">
                <a14:useLocalDpi xmlns:a14="http://schemas.microsoft.com/office/drawing/2010/main"/>
              </a:ext>
            </a:extLst>
          </a:blip>
          <a:srcRect l="2403" t="1302" r="6263"/>
          <a:stretch/>
        </p:blipFill>
        <p:spPr>
          <a:xfrm>
            <a:off x="4473056" y="166086"/>
            <a:ext cx="3652120" cy="4772916"/>
          </a:xfrm>
          <a:prstGeom prst="rect">
            <a:avLst/>
          </a:prstGeom>
          <a:noFill/>
          <a:ln>
            <a:noFill/>
          </a:ln>
          <a:effectLst>
            <a:outerShdw blurRad="50800" algn="tl" rotWithShape="0">
              <a:srgbClr val="000000">
                <a:alpha val="24705"/>
              </a:srgbClr>
            </a:outerShdw>
          </a:effectLst>
        </p:spPr>
      </p:pic>
      <p:pic>
        <p:nvPicPr>
          <p:cNvPr id="456" name="Shape 456" descr="arrow.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93913" y="4270234"/>
            <a:ext cx="1026159" cy="7315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Shape 461" descr="Dashboard.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14400" y="509434"/>
            <a:ext cx="7331142" cy="4205060"/>
          </a:xfrm>
          <a:prstGeom prst="rect">
            <a:avLst/>
          </a:prstGeom>
          <a:noFill/>
          <a:ln>
            <a:noFill/>
          </a:ln>
          <a:effectLst>
            <a:outerShdw blurRad="50800" algn="tl" rotWithShape="0">
              <a:srgbClr val="333333">
                <a:alpha val="24705"/>
              </a:srgbClr>
            </a:outerShdw>
          </a:effectLst>
        </p:spPr>
      </p:pic>
      <p:pic>
        <p:nvPicPr>
          <p:cNvPr id="462" name="Shape 462" descr="arrow.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33400" y="3333750"/>
            <a:ext cx="1026159" cy="7315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pic>
        <p:nvPicPr>
          <p:cNvPr id="467" name="Shape 467" descr="Screen Shot 2017-07-30 at 4.09.17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03952" y="388374"/>
            <a:ext cx="3704677" cy="4206240"/>
          </a:xfrm>
          <a:prstGeom prst="rect">
            <a:avLst/>
          </a:prstGeom>
          <a:noFill/>
          <a:ln>
            <a:noFill/>
          </a:ln>
          <a:effectLst>
            <a:outerShdw blurRad="50800" dist="63500" algn="tl" rotWithShape="0">
              <a:srgbClr val="333333">
                <a:alpha val="24705"/>
              </a:srgbClr>
            </a:outerShdw>
          </a:effectLst>
        </p:spPr>
      </p:pic>
      <p:pic>
        <p:nvPicPr>
          <p:cNvPr id="468" name="Shape 468" descr="arrow.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29200" y="4228854"/>
            <a:ext cx="1026159" cy="7315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grpSp>
        <p:nvGrpSpPr>
          <p:cNvPr id="473" name="Shape 473"/>
          <p:cNvGrpSpPr/>
          <p:nvPr/>
        </p:nvGrpSpPr>
        <p:grpSpPr>
          <a:xfrm>
            <a:off x="580220" y="509434"/>
            <a:ext cx="7665322" cy="4205060"/>
            <a:chOff x="580220" y="509434"/>
            <a:chExt cx="7665322" cy="4205060"/>
          </a:xfrm>
        </p:grpSpPr>
        <p:pic>
          <p:nvPicPr>
            <p:cNvPr id="474" name="Shape 474" descr="Dashboard.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14400" y="509434"/>
              <a:ext cx="7331142" cy="4205060"/>
            </a:xfrm>
            <a:prstGeom prst="rect">
              <a:avLst/>
            </a:prstGeom>
            <a:noFill/>
            <a:ln>
              <a:noFill/>
            </a:ln>
            <a:effectLst>
              <a:outerShdw blurRad="50800" algn="tl" rotWithShape="0">
                <a:srgbClr val="333333">
                  <a:alpha val="24705"/>
                </a:srgbClr>
              </a:outerShdw>
            </a:effectLst>
          </p:spPr>
        </p:pic>
        <p:pic>
          <p:nvPicPr>
            <p:cNvPr id="475" name="Shape 475" descr="arrow.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80220" y="2724150"/>
              <a:ext cx="1026159" cy="731519"/>
            </a:xfrm>
            <a:prstGeom prst="rect">
              <a:avLst/>
            </a:prstGeom>
            <a:noFill/>
            <a:ln>
              <a:noFill/>
            </a:ln>
          </p:spPr>
        </p:pic>
      </p:grpSp>
      <p:pic>
        <p:nvPicPr>
          <p:cNvPr id="476" name="Shape 476" descr="ManageClasses.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12054" y="509434"/>
            <a:ext cx="7333488" cy="2883782"/>
          </a:xfrm>
          <a:prstGeom prst="rect">
            <a:avLst/>
          </a:prstGeom>
          <a:noFill/>
          <a:ln>
            <a:noFill/>
          </a:ln>
          <a:effectLst>
            <a:outerShdw blurRad="50800" algn="tl" rotWithShape="0">
              <a:srgbClr val="333333">
                <a:alpha val="24705"/>
              </a:srgbClr>
            </a:outerShdw>
          </a:effectLst>
        </p:spPr>
      </p:pic>
      <p:pic>
        <p:nvPicPr>
          <p:cNvPr id="477" name="Shape 477" descr="arrow.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438400" y="895350"/>
            <a:ext cx="1026159" cy="7315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1"/>
                                          </p:stCondLst>
                                        </p:cTn>
                                        <p:tgtEl>
                                          <p:spTgt spid="47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Shape 482" descr="Screen Shot 2017-07-30 at 4.25.31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09682" y="742950"/>
            <a:ext cx="7333488" cy="3226431"/>
          </a:xfrm>
          <a:prstGeom prst="rect">
            <a:avLst/>
          </a:prstGeom>
          <a:noFill/>
          <a:ln>
            <a:noFill/>
          </a:ln>
          <a:effectLst>
            <a:outerShdw blurRad="50800" algn="tl" rotWithShape="0">
              <a:srgbClr val="333333">
                <a:alpha val="24705"/>
              </a:srgbClr>
            </a:outerShdw>
          </a:effectLst>
        </p:spPr>
      </p:pic>
      <p:pic>
        <p:nvPicPr>
          <p:cNvPr id="483" name="Shape 483" descr="arrow.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67000" y="2038350"/>
            <a:ext cx="1026159" cy="731519"/>
          </a:xfrm>
          <a:prstGeom prst="rect">
            <a:avLst/>
          </a:prstGeom>
          <a:noFill/>
          <a:ln>
            <a:noFill/>
          </a:ln>
        </p:spPr>
      </p:pic>
      <p:pic>
        <p:nvPicPr>
          <p:cNvPr id="484" name="Shape 484" descr="arrow.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04800" y="2920424"/>
            <a:ext cx="1026159" cy="731519"/>
          </a:xfrm>
          <a:prstGeom prst="rect">
            <a:avLst/>
          </a:prstGeom>
          <a:noFill/>
          <a:ln>
            <a:noFill/>
          </a:ln>
        </p:spPr>
      </p:pic>
      <p:pic>
        <p:nvPicPr>
          <p:cNvPr id="485" name="Shape 485" descr="arrow.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05600" y="3651943"/>
            <a:ext cx="1026159" cy="731519"/>
          </a:xfrm>
          <a:prstGeom prst="rect">
            <a:avLst/>
          </a:prstGeom>
          <a:noFill/>
          <a:ln>
            <a:noFill/>
          </a:ln>
        </p:spPr>
      </p:pic>
      <p:pic>
        <p:nvPicPr>
          <p:cNvPr id="486" name="Shape 486" descr="arrow.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191000" y="895350"/>
            <a:ext cx="1026159" cy="7315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1"/>
                                          </p:stCondLst>
                                        </p:cTn>
                                        <p:tgtEl>
                                          <p:spTgt spid="48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5"/>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1"/>
                                          </p:stCondLst>
                                        </p:cTn>
                                        <p:tgtEl>
                                          <p:spTgt spid="48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6"/>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1"/>
                                          </p:stCondLst>
                                        </p:cTn>
                                        <p:tgtEl>
                                          <p:spTgt spid="4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pic>
        <p:nvPicPr>
          <p:cNvPr id="491" name="Shape 491" descr="Screen Shot 2017-07-30 at 4.32.16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86000" y="688086"/>
            <a:ext cx="4725571" cy="3712464"/>
          </a:xfrm>
          <a:prstGeom prst="rect">
            <a:avLst/>
          </a:prstGeom>
          <a:noFill/>
          <a:ln>
            <a:noFill/>
          </a:ln>
          <a:effectLst>
            <a:outerShdw blurRad="50800" algn="tl" rotWithShape="0">
              <a:srgbClr val="333333">
                <a:alpha val="24705"/>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Shape 496" descr="Dashboard.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14400" y="509434"/>
            <a:ext cx="7331142" cy="4205060"/>
          </a:xfrm>
          <a:prstGeom prst="rect">
            <a:avLst/>
          </a:prstGeom>
          <a:noFill/>
          <a:ln>
            <a:noFill/>
          </a:ln>
          <a:effectLst>
            <a:outerShdw blurRad="50800" algn="tl" rotWithShape="0">
              <a:srgbClr val="333333">
                <a:alpha val="24705"/>
              </a:srgbClr>
            </a:outerShdw>
          </a:effectLst>
        </p:spPr>
      </p:pic>
      <p:pic>
        <p:nvPicPr>
          <p:cNvPr id="497" name="Shape 497" descr="arrow.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429000" y="2495550"/>
            <a:ext cx="1026159" cy="731519"/>
          </a:xfrm>
          <a:prstGeom prst="rect">
            <a:avLst/>
          </a:prstGeom>
          <a:noFill/>
          <a:ln>
            <a:noFill/>
          </a:ln>
        </p:spPr>
      </p:pic>
      <p:pic>
        <p:nvPicPr>
          <p:cNvPr id="498" name="Shape 49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01401" y="509435"/>
            <a:ext cx="6959486" cy="4428764"/>
          </a:xfrm>
          <a:prstGeom prst="rect">
            <a:avLst/>
          </a:prstGeom>
          <a:noFill/>
          <a:ln>
            <a:noFill/>
          </a:ln>
          <a:effectLst>
            <a:outerShdw blurRad="50800" algn="tl" rotWithShape="0">
              <a:srgbClr val="333333">
                <a:alpha val="24705"/>
              </a:srgbClr>
            </a:outerShdw>
          </a:effectLst>
        </p:spPr>
      </p:pic>
      <p:pic>
        <p:nvPicPr>
          <p:cNvPr id="499" name="Shape 499" descr="arrow.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334000" y="3203599"/>
            <a:ext cx="1026159" cy="7315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8"/>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1"/>
                                          </p:stCondLst>
                                        </p:cTn>
                                        <p:tgtEl>
                                          <p:spTgt spid="49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pic>
        <p:nvPicPr>
          <p:cNvPr id="504" name="Shape 504" descr="Dashboard.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14400" y="509434"/>
            <a:ext cx="7331142" cy="4205060"/>
          </a:xfrm>
          <a:prstGeom prst="rect">
            <a:avLst/>
          </a:prstGeom>
          <a:noFill/>
          <a:ln>
            <a:noFill/>
          </a:ln>
          <a:effectLst>
            <a:outerShdw blurRad="50800" algn="tl" rotWithShape="0">
              <a:srgbClr val="333333">
                <a:alpha val="24705"/>
              </a:srgbClr>
            </a:outerShdw>
          </a:effectLst>
        </p:spPr>
      </p:pic>
      <p:pic>
        <p:nvPicPr>
          <p:cNvPr id="505" name="Shape 505" descr="arrow.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57800" y="1611631"/>
            <a:ext cx="1026159" cy="731519"/>
          </a:xfrm>
          <a:prstGeom prst="rect">
            <a:avLst/>
          </a:prstGeom>
          <a:noFill/>
          <a:ln>
            <a:noFill/>
          </a:ln>
        </p:spPr>
      </p:pic>
      <p:pic>
        <p:nvPicPr>
          <p:cNvPr id="506" name="Shape 506" descr="arrow.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57800" y="4278631"/>
            <a:ext cx="1026159" cy="731519"/>
          </a:xfrm>
          <a:prstGeom prst="rect">
            <a:avLst/>
          </a:prstGeom>
          <a:noFill/>
          <a:ln>
            <a:noFill/>
          </a:ln>
        </p:spPr>
      </p:pic>
      <p:pic>
        <p:nvPicPr>
          <p:cNvPr id="507" name="Shape 507" descr="arrow.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81600" y="621031"/>
            <a:ext cx="1026159" cy="7315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6"/>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1"/>
                                          </p:stCondLst>
                                        </p:cTn>
                                        <p:tgtEl>
                                          <p:spTgt spid="50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7"/>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1"/>
                                          </p:stCondLst>
                                        </p:cTn>
                                        <p:tgtEl>
                                          <p:spTgt spid="5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512" name="Shape 512" descr="Dashboard.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14400" y="509434"/>
            <a:ext cx="7331142" cy="4205060"/>
          </a:xfrm>
          <a:prstGeom prst="rect">
            <a:avLst/>
          </a:prstGeom>
          <a:noFill/>
          <a:ln>
            <a:noFill/>
          </a:ln>
          <a:effectLst>
            <a:outerShdw blurRad="50800" algn="tl" rotWithShape="0">
              <a:srgbClr val="333333">
                <a:alpha val="24705"/>
              </a:srgbClr>
            </a:outerShdw>
          </a:effectLst>
        </p:spPr>
      </p:pic>
      <p:pic>
        <p:nvPicPr>
          <p:cNvPr id="513" name="Shape 513" descr="arrow.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24000" y="3409950"/>
            <a:ext cx="1026159" cy="7315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body" idx="2"/>
          </p:nvPr>
        </p:nvSpPr>
        <p:spPr>
          <a:xfrm>
            <a:off x="457200" y="1447035"/>
            <a:ext cx="3886200" cy="3147588"/>
          </a:xfrm>
          <a:prstGeom prst="rect">
            <a:avLst/>
          </a:prstGeom>
          <a:noFill/>
          <a:ln>
            <a:noFill/>
          </a:ln>
        </p:spPr>
        <p:txBody>
          <a:bodyPr spcFirstLastPara="1" wrap="square" lIns="81625" tIns="40800" rIns="81625" bIns="40800" anchor="t" anchorCtr="0">
            <a:noAutofit/>
          </a:bodyPr>
          <a:lstStyle/>
          <a:p>
            <a:pPr marL="0" marR="0" lvl="0" indent="0" algn="l" rtl="0">
              <a:lnSpc>
                <a:spcPct val="110000"/>
              </a:lnSpc>
              <a:spcBef>
                <a:spcPts val="0"/>
              </a:spcBef>
              <a:spcAft>
                <a:spcPts val="0"/>
              </a:spcAft>
              <a:buClr>
                <a:srgbClr val="FC3407"/>
              </a:buClr>
              <a:buSzPts val="2600"/>
              <a:buFont typeface="Arial"/>
              <a:buNone/>
            </a:pPr>
            <a:endParaRPr sz="2600" b="1" i="0" u="sng" strike="noStrike" cap="none">
              <a:solidFill>
                <a:schemeClr val="hlink"/>
              </a:solidFill>
              <a:latin typeface="Lato"/>
              <a:ea typeface="Lato"/>
              <a:cs typeface="Lato"/>
              <a:sym typeface="Lato"/>
              <a:hlinkClick r:id="rId3"/>
            </a:endParaRPr>
          </a:p>
          <a:p>
            <a:pPr marL="0" marR="0" lvl="0" indent="0" algn="l" rtl="0">
              <a:lnSpc>
                <a:spcPct val="110000"/>
              </a:lnSpc>
              <a:spcBef>
                <a:spcPts val="520"/>
              </a:spcBef>
              <a:spcAft>
                <a:spcPts val="0"/>
              </a:spcAft>
              <a:buClr>
                <a:srgbClr val="FC3407"/>
              </a:buClr>
              <a:buSzPts val="2600"/>
              <a:buFont typeface="Arial"/>
              <a:buNone/>
            </a:pPr>
            <a:r>
              <a:rPr lang="en-US" sz="2600" b="1" i="0" u="sng" strike="noStrike" cap="none">
                <a:solidFill>
                  <a:schemeClr val="hlink"/>
                </a:solidFill>
                <a:latin typeface="Lato"/>
                <a:ea typeface="Lato"/>
                <a:cs typeface="Lato"/>
                <a:sym typeface="Lato"/>
                <a:hlinkClick r:id="rId3"/>
              </a:rPr>
              <a:t>www.everfi.com/register</a:t>
            </a:r>
            <a:endParaRPr sz="2600" b="1" i="0" u="none" strike="noStrike" cap="none">
              <a:solidFill>
                <a:srgbClr val="FC3407"/>
              </a:solidFill>
              <a:latin typeface="Lato"/>
              <a:ea typeface="Lato"/>
              <a:cs typeface="Lato"/>
              <a:sym typeface="Lato"/>
            </a:endParaRPr>
          </a:p>
          <a:p>
            <a:pPr marL="0" marR="0" lvl="0" indent="0" algn="l" rtl="0">
              <a:lnSpc>
                <a:spcPct val="110000"/>
              </a:lnSpc>
              <a:spcBef>
                <a:spcPts val="400"/>
              </a:spcBef>
              <a:spcAft>
                <a:spcPts val="0"/>
              </a:spcAft>
              <a:buClr>
                <a:srgbClr val="FC3407"/>
              </a:buClr>
              <a:buSzPts val="2000"/>
              <a:buFont typeface="Arial"/>
              <a:buNone/>
            </a:pPr>
            <a:endParaRPr sz="2000" b="0" i="0" u="none" strike="noStrike" cap="none">
              <a:solidFill>
                <a:srgbClr val="E14D10"/>
              </a:solidFill>
              <a:latin typeface="Lato"/>
              <a:ea typeface="Lato"/>
              <a:cs typeface="Lato"/>
              <a:sym typeface="Lato"/>
            </a:endParaRPr>
          </a:p>
          <a:p>
            <a:pPr marL="457200" marR="0" lvl="0" indent="-457200" algn="l" rtl="0">
              <a:lnSpc>
                <a:spcPct val="110000"/>
              </a:lnSpc>
              <a:spcBef>
                <a:spcPts val="400"/>
              </a:spcBef>
              <a:spcAft>
                <a:spcPts val="0"/>
              </a:spcAft>
              <a:buClr>
                <a:srgbClr val="FC3407"/>
              </a:buClr>
              <a:buSzPts val="2000"/>
              <a:buFont typeface="Merriweather Sans"/>
              <a:buChar char="▸"/>
            </a:pPr>
            <a:r>
              <a:rPr lang="en-US" sz="2000" b="0" i="0" u="none" strike="noStrike" cap="none">
                <a:solidFill>
                  <a:srgbClr val="3C4646"/>
                </a:solidFill>
                <a:latin typeface="Lato"/>
                <a:ea typeface="Lato"/>
                <a:cs typeface="Lato"/>
                <a:sym typeface="Lato"/>
              </a:rPr>
              <a:t>Enter Course Code</a:t>
            </a:r>
            <a:endParaRPr/>
          </a:p>
        </p:txBody>
      </p:sp>
      <p:sp>
        <p:nvSpPr>
          <p:cNvPr id="519" name="Shape 519"/>
          <p:cNvSpPr txBox="1"/>
          <p:nvPr/>
        </p:nvSpPr>
        <p:spPr>
          <a:xfrm>
            <a:off x="457201" y="575497"/>
            <a:ext cx="3008313" cy="8715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15859"/>
              </a:buClr>
              <a:buSzPts val="3600"/>
              <a:buFont typeface="Lato Black"/>
              <a:buNone/>
            </a:pPr>
            <a:r>
              <a:rPr lang="en-US" sz="3600">
                <a:solidFill>
                  <a:srgbClr val="515859"/>
                </a:solidFill>
                <a:latin typeface="Lato Black"/>
                <a:ea typeface="Lato Black"/>
                <a:cs typeface="Lato Black"/>
                <a:sym typeface="Lato Black"/>
              </a:rPr>
              <a:t>Student Registration</a:t>
            </a:r>
            <a:endParaRPr/>
          </a:p>
        </p:txBody>
      </p:sp>
      <p:pic>
        <p:nvPicPr>
          <p:cNvPr id="520" name="Shape 520"/>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l="3320" r="2565"/>
          <a:stretch/>
        </p:blipFill>
        <p:spPr>
          <a:xfrm>
            <a:off x="4415289" y="1150654"/>
            <a:ext cx="4119111" cy="2792979"/>
          </a:xfrm>
          <a:prstGeom prst="rect">
            <a:avLst/>
          </a:prstGeom>
          <a:noFill/>
          <a:ln>
            <a:noFill/>
          </a:ln>
          <a:effectLst>
            <a:outerShdw blurRad="50800" algn="tl" rotWithShape="0">
              <a:srgbClr val="000000">
                <a:alpha val="24705"/>
              </a:srgbClr>
            </a:outerShdw>
          </a:effectLst>
        </p:spPr>
      </p:pic>
      <p:pic>
        <p:nvPicPr>
          <p:cNvPr id="521" name="Shape 521" descr="arrow.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705600" y="3028950"/>
            <a:ext cx="1026159" cy="7315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16"/>
        <p:cNvGrpSpPr/>
        <p:nvPr/>
      </p:nvGrpSpPr>
      <p:grpSpPr>
        <a:xfrm>
          <a:off x="0" y="0"/>
          <a:ext cx="0" cy="0"/>
          <a:chOff x="0" y="0"/>
          <a:chExt cx="0" cy="0"/>
        </a:xfrm>
      </p:grpSpPr>
      <p:sp>
        <p:nvSpPr>
          <p:cNvPr id="117" name="Shape 117"/>
          <p:cNvSpPr txBox="1">
            <a:spLocks noGrp="1"/>
          </p:cNvSpPr>
          <p:nvPr>
            <p:ph type="ctrTitle"/>
          </p:nvPr>
        </p:nvSpPr>
        <p:spPr>
          <a:xfrm>
            <a:off x="396133" y="496888"/>
            <a:ext cx="7772400" cy="11017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3600"/>
              <a:buFont typeface="Lato Black"/>
              <a:buNone/>
            </a:pPr>
            <a:r>
              <a:rPr lang="en-US" sz="3600" b="0" i="0" u="none" strike="noStrike" cap="none">
                <a:solidFill>
                  <a:srgbClr val="FFFFFF"/>
                </a:solidFill>
                <a:latin typeface="Lato Black"/>
                <a:ea typeface="Lato Black"/>
                <a:cs typeface="Lato Black"/>
                <a:sym typeface="Lato Black"/>
              </a:rPr>
              <a:t>EVERFI K-12</a:t>
            </a:r>
            <a:endParaRPr sz="3600" b="0" i="0" u="none" strike="noStrike" cap="none">
              <a:solidFill>
                <a:srgbClr val="FFFFFF"/>
              </a:solidFill>
              <a:latin typeface="Lato Black"/>
              <a:ea typeface="Lato Black"/>
              <a:cs typeface="Lato Black"/>
              <a:sym typeface="Lato Black"/>
            </a:endParaRPr>
          </a:p>
        </p:txBody>
      </p:sp>
      <p:sp>
        <p:nvSpPr>
          <p:cNvPr id="118" name="Shape 118"/>
          <p:cNvSpPr txBox="1">
            <a:spLocks noGrp="1"/>
          </p:cNvSpPr>
          <p:nvPr>
            <p:ph type="subTitle" idx="1"/>
          </p:nvPr>
        </p:nvSpPr>
        <p:spPr>
          <a:xfrm>
            <a:off x="396133" y="1444283"/>
            <a:ext cx="6400800" cy="1314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2400"/>
              <a:buFont typeface="Arial"/>
              <a:buNone/>
            </a:pPr>
            <a:r>
              <a:rPr lang="en-US" sz="2400" b="0" i="0" u="none" strike="noStrike" cap="none" dirty="0">
                <a:solidFill>
                  <a:srgbClr val="FFFFFF"/>
                </a:solidFill>
                <a:latin typeface="Lato Light"/>
                <a:ea typeface="Lato Light"/>
                <a:cs typeface="Lato Light"/>
                <a:sym typeface="Lato Light"/>
              </a:rPr>
              <a:t>With a network of 20,000+ schools and hundreds of partners who share our mission, EVERFI delivers engaging digital resources, free of charge so teachers can equip students with critical skills for success beyond the classroom.</a:t>
            </a:r>
            <a:endParaRPr dirty="0"/>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type="body" idx="2"/>
          </p:nvPr>
        </p:nvSpPr>
        <p:spPr>
          <a:xfrm>
            <a:off x="457200" y="1447035"/>
            <a:ext cx="3657600" cy="3147588"/>
          </a:xfrm>
          <a:prstGeom prst="rect">
            <a:avLst/>
          </a:prstGeom>
          <a:noFill/>
          <a:ln>
            <a:noFill/>
          </a:ln>
        </p:spPr>
        <p:txBody>
          <a:bodyPr spcFirstLastPara="1" wrap="square" lIns="81625" tIns="40800" rIns="81625" bIns="40800" anchor="t" anchorCtr="0">
            <a:noAutofit/>
          </a:bodyPr>
          <a:lstStyle/>
          <a:p>
            <a:pPr marL="457200" marR="0" lvl="0" indent="-457200" algn="l" rtl="0">
              <a:lnSpc>
                <a:spcPct val="110000"/>
              </a:lnSpc>
              <a:spcBef>
                <a:spcPts val="0"/>
              </a:spcBef>
              <a:spcAft>
                <a:spcPts val="0"/>
              </a:spcAft>
              <a:buClr>
                <a:srgbClr val="FC3407"/>
              </a:buClr>
              <a:buSzPts val="2000"/>
              <a:buFont typeface="Merriweather Sans"/>
              <a:buChar char="▸"/>
            </a:pPr>
            <a:r>
              <a:rPr lang="en-US" sz="2000" b="0" i="0" u="none" strike="noStrike" cap="none">
                <a:solidFill>
                  <a:srgbClr val="3C4646"/>
                </a:solidFill>
                <a:latin typeface="Lato"/>
                <a:ea typeface="Lato"/>
                <a:cs typeface="Lato"/>
                <a:sym typeface="Lato"/>
              </a:rPr>
              <a:t>Enter Birthdate</a:t>
            </a:r>
            <a:endParaRPr/>
          </a:p>
          <a:p>
            <a:pPr marL="457200" marR="0" lvl="0" indent="-457200" algn="l" rtl="0">
              <a:lnSpc>
                <a:spcPct val="110000"/>
              </a:lnSpc>
              <a:spcBef>
                <a:spcPts val="400"/>
              </a:spcBef>
              <a:spcAft>
                <a:spcPts val="0"/>
              </a:spcAft>
              <a:buClr>
                <a:srgbClr val="FC3407"/>
              </a:buClr>
              <a:buSzPts val="2000"/>
              <a:buFont typeface="Merriweather Sans"/>
              <a:buChar char="▸"/>
            </a:pPr>
            <a:r>
              <a:rPr lang="en-US" sz="2000" b="0" i="0" u="none" strike="noStrike" cap="none">
                <a:solidFill>
                  <a:srgbClr val="3C4646"/>
                </a:solidFill>
                <a:latin typeface="Lato"/>
                <a:ea typeface="Lato"/>
                <a:cs typeface="Lato"/>
                <a:sym typeface="Lato"/>
              </a:rPr>
              <a:t>Complete Profile</a:t>
            </a:r>
            <a:endParaRPr/>
          </a:p>
          <a:p>
            <a:pPr marL="865394" marR="0" lvl="1" indent="-457200" algn="l" rtl="0">
              <a:lnSpc>
                <a:spcPct val="110000"/>
              </a:lnSpc>
              <a:spcBef>
                <a:spcPts val="300"/>
              </a:spcBef>
              <a:spcAft>
                <a:spcPts val="0"/>
              </a:spcAft>
              <a:buClr>
                <a:srgbClr val="FC3407"/>
              </a:buClr>
              <a:buSzPts val="1500"/>
              <a:buFont typeface="Merriweather Sans"/>
              <a:buChar char="-"/>
            </a:pPr>
            <a:r>
              <a:rPr lang="en-US" sz="1500" b="0" i="0" u="none" strike="noStrike" cap="none">
                <a:solidFill>
                  <a:srgbClr val="3C4646"/>
                </a:solidFill>
                <a:latin typeface="Lato"/>
                <a:ea typeface="Lato"/>
                <a:cs typeface="Lato"/>
                <a:sym typeface="Lato"/>
              </a:rPr>
              <a:t>Unique Username</a:t>
            </a:r>
            <a:endParaRPr/>
          </a:p>
          <a:p>
            <a:pPr marL="865394" marR="0" lvl="1" indent="-457200" algn="l" rtl="0">
              <a:lnSpc>
                <a:spcPct val="110000"/>
              </a:lnSpc>
              <a:spcBef>
                <a:spcPts val="300"/>
              </a:spcBef>
              <a:spcAft>
                <a:spcPts val="0"/>
              </a:spcAft>
              <a:buClr>
                <a:srgbClr val="FC3407"/>
              </a:buClr>
              <a:buSzPts val="1500"/>
              <a:buFont typeface="Merriweather Sans"/>
              <a:buChar char="-"/>
            </a:pPr>
            <a:r>
              <a:rPr lang="en-US" sz="1500" b="0" i="0" u="none" strike="noStrike" cap="none">
                <a:solidFill>
                  <a:srgbClr val="3C4646"/>
                </a:solidFill>
                <a:latin typeface="Lato"/>
                <a:ea typeface="Lato"/>
                <a:cs typeface="Lato"/>
                <a:sym typeface="Lato"/>
              </a:rPr>
              <a:t>Password</a:t>
            </a:r>
            <a:endParaRPr/>
          </a:p>
          <a:p>
            <a:pPr marL="1273588" marR="0" lvl="2" indent="-457200" algn="l" rtl="0">
              <a:lnSpc>
                <a:spcPct val="110000"/>
              </a:lnSpc>
              <a:spcBef>
                <a:spcPts val="260"/>
              </a:spcBef>
              <a:spcAft>
                <a:spcPts val="0"/>
              </a:spcAft>
              <a:buClr>
                <a:srgbClr val="FC3407"/>
              </a:buClr>
              <a:buSzPts val="1300"/>
              <a:buFont typeface="Merriweather Sans"/>
              <a:buChar char="-"/>
            </a:pPr>
            <a:r>
              <a:rPr lang="en-US" sz="1300" b="0" i="0" u="none" strike="noStrike" cap="none">
                <a:solidFill>
                  <a:srgbClr val="3C4646"/>
                </a:solidFill>
                <a:latin typeface="Lato"/>
                <a:ea typeface="Lato"/>
                <a:cs typeface="Lato"/>
                <a:sym typeface="Lato"/>
              </a:rPr>
              <a:t>6 characters</a:t>
            </a:r>
            <a:endParaRPr/>
          </a:p>
          <a:p>
            <a:pPr marL="1273588" marR="0" lvl="2" indent="-457200" algn="l" rtl="0">
              <a:lnSpc>
                <a:spcPct val="110000"/>
              </a:lnSpc>
              <a:spcBef>
                <a:spcPts val="260"/>
              </a:spcBef>
              <a:spcAft>
                <a:spcPts val="0"/>
              </a:spcAft>
              <a:buClr>
                <a:srgbClr val="FC3407"/>
              </a:buClr>
              <a:buSzPts val="1300"/>
              <a:buFont typeface="Merriweather Sans"/>
              <a:buChar char="-"/>
            </a:pPr>
            <a:r>
              <a:rPr lang="en-US" sz="1300" b="0" i="0" u="none" strike="noStrike" cap="none">
                <a:solidFill>
                  <a:srgbClr val="3C4646"/>
                </a:solidFill>
                <a:latin typeface="Lato"/>
                <a:ea typeface="Lato"/>
                <a:cs typeface="Lato"/>
                <a:sym typeface="Lato"/>
              </a:rPr>
              <a:t>1 special character or number</a:t>
            </a:r>
            <a:endParaRPr/>
          </a:p>
          <a:p>
            <a:pPr marL="457200" marR="0" lvl="0" indent="-457200" algn="l" rtl="0">
              <a:lnSpc>
                <a:spcPct val="110000"/>
              </a:lnSpc>
              <a:spcBef>
                <a:spcPts val="400"/>
              </a:spcBef>
              <a:spcAft>
                <a:spcPts val="0"/>
              </a:spcAft>
              <a:buClr>
                <a:srgbClr val="FC3407"/>
              </a:buClr>
              <a:buSzPts val="2000"/>
              <a:buFont typeface="Merriweather Sans"/>
              <a:buChar char="▸"/>
            </a:pPr>
            <a:r>
              <a:rPr lang="en-US" sz="2000" b="0" i="0" u="none" strike="noStrike" cap="none">
                <a:solidFill>
                  <a:srgbClr val="3C4646"/>
                </a:solidFill>
                <a:latin typeface="Lato"/>
                <a:ea typeface="Lato"/>
                <a:cs typeface="Lato"/>
                <a:sym typeface="Lato"/>
              </a:rPr>
              <a:t>Agree to Terms of Service</a:t>
            </a:r>
            <a:endParaRPr/>
          </a:p>
          <a:p>
            <a:pPr marL="457200" marR="0" lvl="0" indent="-330200" algn="l" rtl="0">
              <a:lnSpc>
                <a:spcPct val="110000"/>
              </a:lnSpc>
              <a:spcBef>
                <a:spcPts val="400"/>
              </a:spcBef>
              <a:spcAft>
                <a:spcPts val="0"/>
              </a:spcAft>
              <a:buClr>
                <a:srgbClr val="FC3407"/>
              </a:buClr>
              <a:buSzPts val="2000"/>
              <a:buFont typeface="Cabin"/>
              <a:buNone/>
            </a:pPr>
            <a:endParaRPr sz="2000" b="0" i="0" u="none" strike="noStrike" cap="none">
              <a:solidFill>
                <a:srgbClr val="3C4646"/>
              </a:solidFill>
              <a:latin typeface="Lato"/>
              <a:ea typeface="Lato"/>
              <a:cs typeface="Lato"/>
              <a:sym typeface="Lato"/>
            </a:endParaRPr>
          </a:p>
        </p:txBody>
      </p:sp>
      <p:sp>
        <p:nvSpPr>
          <p:cNvPr id="527" name="Shape 527"/>
          <p:cNvSpPr txBox="1"/>
          <p:nvPr/>
        </p:nvSpPr>
        <p:spPr>
          <a:xfrm>
            <a:off x="457201" y="575497"/>
            <a:ext cx="4015855" cy="8715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15859"/>
              </a:buClr>
              <a:buSzPts val="3600"/>
              <a:buFont typeface="Lato Black"/>
              <a:buNone/>
            </a:pPr>
            <a:r>
              <a:rPr lang="en-US" sz="3600">
                <a:solidFill>
                  <a:srgbClr val="515859"/>
                </a:solidFill>
                <a:latin typeface="Lato Black"/>
                <a:ea typeface="Lato Black"/>
                <a:cs typeface="Lato Black"/>
                <a:sym typeface="Lato Black"/>
              </a:rPr>
              <a:t>Student Profile</a:t>
            </a:r>
            <a:endParaRPr/>
          </a:p>
        </p:txBody>
      </p:sp>
      <p:pic>
        <p:nvPicPr>
          <p:cNvPr id="528" name="Shape 5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73056" y="411646"/>
            <a:ext cx="3652120" cy="4281795"/>
          </a:xfrm>
          <a:prstGeom prst="rect">
            <a:avLst/>
          </a:prstGeom>
          <a:noFill/>
          <a:ln>
            <a:noFill/>
          </a:ln>
          <a:effectLst>
            <a:outerShdw blurRad="50800" algn="tl" rotWithShape="0">
              <a:srgbClr val="000000">
                <a:alpha val="24705"/>
              </a:srgbClr>
            </a:outerShdw>
          </a:effectLst>
        </p:spPr>
      </p:pic>
      <p:pic>
        <p:nvPicPr>
          <p:cNvPr id="529" name="Shape 529" descr="arrow.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77000" y="4171950"/>
            <a:ext cx="1026159" cy="7315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Shape 534"/>
          <p:cNvSpPr txBox="1">
            <a:spLocks noGrp="1"/>
          </p:cNvSpPr>
          <p:nvPr>
            <p:ph type="title"/>
          </p:nvPr>
        </p:nvSpPr>
        <p:spPr>
          <a:xfrm>
            <a:off x="257961" y="491336"/>
            <a:ext cx="8229600" cy="857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15859"/>
              </a:buClr>
              <a:buSzPts val="3600"/>
              <a:buFont typeface="Lato Black"/>
              <a:buNone/>
            </a:pPr>
            <a:r>
              <a:rPr lang="en-US" sz="3600" b="0" i="0" u="none" strike="noStrike" cap="none">
                <a:solidFill>
                  <a:srgbClr val="515859"/>
                </a:solidFill>
                <a:latin typeface="Lato Black"/>
                <a:ea typeface="Lato Black"/>
                <a:cs typeface="Lato Black"/>
                <a:sym typeface="Lato Black"/>
              </a:rPr>
              <a:t>Best Practices</a:t>
            </a:r>
            <a:endParaRPr sz="3600" b="0" i="0" u="none" strike="noStrike" cap="none">
              <a:solidFill>
                <a:srgbClr val="515859"/>
              </a:solidFill>
              <a:latin typeface="Lato Black"/>
              <a:ea typeface="Lato Black"/>
              <a:cs typeface="Lato Black"/>
              <a:sym typeface="Lato Black"/>
            </a:endParaRPr>
          </a:p>
        </p:txBody>
      </p:sp>
      <p:sp>
        <p:nvSpPr>
          <p:cNvPr id="535" name="Shape 535"/>
          <p:cNvSpPr/>
          <p:nvPr/>
        </p:nvSpPr>
        <p:spPr>
          <a:xfrm>
            <a:off x="986791" y="2437638"/>
            <a:ext cx="1002881" cy="1002881"/>
          </a:xfrm>
          <a:prstGeom prst="ellipse">
            <a:avLst/>
          </a:prstGeom>
          <a:solidFill>
            <a:srgbClr val="F2F2F2"/>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D8D8D8"/>
              </a:solidFill>
              <a:latin typeface="Cabin"/>
              <a:ea typeface="Cabin"/>
              <a:cs typeface="Cabin"/>
              <a:sym typeface="Cabin"/>
            </a:endParaRPr>
          </a:p>
        </p:txBody>
      </p:sp>
      <p:sp>
        <p:nvSpPr>
          <p:cNvPr id="536" name="Shape 536"/>
          <p:cNvSpPr/>
          <p:nvPr/>
        </p:nvSpPr>
        <p:spPr>
          <a:xfrm>
            <a:off x="990601" y="3638550"/>
            <a:ext cx="1001038" cy="1001038"/>
          </a:xfrm>
          <a:prstGeom prst="ellipse">
            <a:avLst/>
          </a:prstGeom>
          <a:solidFill>
            <a:srgbClr val="F2F2F2"/>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D8D8D8"/>
              </a:solidFill>
              <a:latin typeface="Cabin"/>
              <a:ea typeface="Cabin"/>
              <a:cs typeface="Cabin"/>
              <a:sym typeface="Cabin"/>
            </a:endParaRPr>
          </a:p>
        </p:txBody>
      </p:sp>
      <p:sp>
        <p:nvSpPr>
          <p:cNvPr id="537" name="Shape 537"/>
          <p:cNvSpPr/>
          <p:nvPr/>
        </p:nvSpPr>
        <p:spPr>
          <a:xfrm>
            <a:off x="990601" y="1267284"/>
            <a:ext cx="999666" cy="999666"/>
          </a:xfrm>
          <a:prstGeom prst="ellipse">
            <a:avLst/>
          </a:prstGeom>
          <a:solidFill>
            <a:srgbClr val="F2F2F2"/>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D8D8D8"/>
              </a:solidFill>
              <a:latin typeface="Cabin"/>
              <a:ea typeface="Cabin"/>
              <a:cs typeface="Cabin"/>
              <a:sym typeface="Cabin"/>
            </a:endParaRPr>
          </a:p>
        </p:txBody>
      </p:sp>
      <p:sp>
        <p:nvSpPr>
          <p:cNvPr id="538" name="Shape 538"/>
          <p:cNvSpPr txBox="1"/>
          <p:nvPr/>
        </p:nvSpPr>
        <p:spPr>
          <a:xfrm>
            <a:off x="2285999" y="1428750"/>
            <a:ext cx="6201561" cy="646331"/>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FC3407"/>
              </a:buClr>
              <a:buSzPts val="1800"/>
              <a:buFont typeface="Merriweather Sans"/>
              <a:buChar char="▸"/>
            </a:pPr>
            <a:r>
              <a:rPr lang="en-US" sz="1800">
                <a:solidFill>
                  <a:srgbClr val="3C4646"/>
                </a:solidFill>
                <a:latin typeface="Lato Light"/>
                <a:ea typeface="Lato Light"/>
                <a:cs typeface="Lato Light"/>
                <a:sym typeface="Lato Light"/>
              </a:rPr>
              <a:t>Determine how and when you plan to implement the modules</a:t>
            </a:r>
            <a:endParaRPr sz="1800">
              <a:solidFill>
                <a:srgbClr val="3C4646"/>
              </a:solidFill>
              <a:latin typeface="Lato Light"/>
              <a:ea typeface="Lato Light"/>
              <a:cs typeface="Lato Light"/>
              <a:sym typeface="Lato Light"/>
            </a:endParaRPr>
          </a:p>
        </p:txBody>
      </p:sp>
      <p:sp>
        <p:nvSpPr>
          <p:cNvPr id="539" name="Shape 539"/>
          <p:cNvSpPr txBox="1"/>
          <p:nvPr/>
        </p:nvSpPr>
        <p:spPr>
          <a:xfrm>
            <a:off x="2285999" y="2611219"/>
            <a:ext cx="6353961" cy="646331"/>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FC3407"/>
              </a:buClr>
              <a:buSzPts val="1800"/>
              <a:buFont typeface="Merriweather Sans"/>
              <a:buChar char="▸"/>
            </a:pPr>
            <a:r>
              <a:rPr lang="en-US" sz="1800">
                <a:solidFill>
                  <a:srgbClr val="3C4646"/>
                </a:solidFill>
                <a:latin typeface="Lato Light"/>
                <a:ea typeface="Lato Light"/>
                <a:cs typeface="Lato Light"/>
                <a:sym typeface="Lato Light"/>
              </a:rPr>
              <a:t>Review the lesson plans, discussion questions and vocabulary guides in the Resource Center</a:t>
            </a:r>
            <a:endParaRPr/>
          </a:p>
        </p:txBody>
      </p:sp>
      <p:sp>
        <p:nvSpPr>
          <p:cNvPr id="540" name="Shape 540"/>
          <p:cNvSpPr txBox="1"/>
          <p:nvPr/>
        </p:nvSpPr>
        <p:spPr>
          <a:xfrm>
            <a:off x="2285999" y="3943350"/>
            <a:ext cx="6353961" cy="36933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FC3407"/>
              </a:buClr>
              <a:buSzPts val="1800"/>
              <a:buFont typeface="Merriweather Sans"/>
              <a:buChar char="▸"/>
            </a:pPr>
            <a:r>
              <a:rPr lang="en-US" sz="1800">
                <a:solidFill>
                  <a:srgbClr val="3C4646"/>
                </a:solidFill>
                <a:latin typeface="Lato Light"/>
                <a:ea typeface="Lato Light"/>
                <a:cs typeface="Lato Light"/>
                <a:sym typeface="Lato Light"/>
              </a:rPr>
              <a:t>Reserve computers or devices as needed</a:t>
            </a:r>
            <a:endParaRPr sz="1800">
              <a:solidFill>
                <a:srgbClr val="3C4646"/>
              </a:solidFill>
              <a:latin typeface="Lato Light"/>
              <a:ea typeface="Lato Light"/>
              <a:cs typeface="Lato Light"/>
              <a:sym typeface="Lato Light"/>
            </a:endParaRPr>
          </a:p>
        </p:txBody>
      </p:sp>
      <p:pic>
        <p:nvPicPr>
          <p:cNvPr id="541" name="Shape 541" descr="Calendar.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01389" y="1384121"/>
            <a:ext cx="694944" cy="694944"/>
          </a:xfrm>
          <a:prstGeom prst="rect">
            <a:avLst/>
          </a:prstGeom>
          <a:noFill/>
          <a:ln>
            <a:noFill/>
          </a:ln>
        </p:spPr>
      </p:pic>
      <p:pic>
        <p:nvPicPr>
          <p:cNvPr id="542" name="Shape 542" descr="MagnifyingGlass.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1194748">
            <a:off x="1146975" y="2575725"/>
            <a:ext cx="731520" cy="731520"/>
          </a:xfrm>
          <a:prstGeom prst="rect">
            <a:avLst/>
          </a:prstGeom>
          <a:noFill/>
          <a:ln>
            <a:noFill/>
          </a:ln>
        </p:spPr>
      </p:pic>
      <p:pic>
        <p:nvPicPr>
          <p:cNvPr id="543" name="Shape 543" descr="Laptop.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82040" y="3729990"/>
            <a:ext cx="822960" cy="82296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cxnSp>
        <p:nvCxnSpPr>
          <p:cNvPr id="548" name="Shape 548"/>
          <p:cNvCxnSpPr/>
          <p:nvPr/>
        </p:nvCxnSpPr>
        <p:spPr>
          <a:xfrm>
            <a:off x="2971800" y="1428750"/>
            <a:ext cx="0" cy="2743200"/>
          </a:xfrm>
          <a:prstGeom prst="straightConnector1">
            <a:avLst/>
          </a:prstGeom>
          <a:noFill/>
          <a:ln w="25400" cap="flat" cmpd="sng">
            <a:solidFill>
              <a:srgbClr val="CCCCCC"/>
            </a:solidFill>
            <a:prstDash val="solid"/>
            <a:round/>
            <a:headEnd type="none" w="sm" len="sm"/>
            <a:tailEnd type="none" w="sm" len="sm"/>
          </a:ln>
        </p:spPr>
      </p:cxnSp>
      <p:sp>
        <p:nvSpPr>
          <p:cNvPr id="549" name="Shape 549"/>
          <p:cNvSpPr txBox="1"/>
          <p:nvPr/>
        </p:nvSpPr>
        <p:spPr>
          <a:xfrm>
            <a:off x="3276600" y="1809750"/>
            <a:ext cx="48768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15859"/>
              </a:buClr>
              <a:buSzPts val="1200"/>
              <a:buFont typeface="Arial"/>
              <a:buNone/>
            </a:pPr>
            <a:r>
              <a:rPr lang="en-US" sz="2400" b="1" i="0">
                <a:solidFill>
                  <a:srgbClr val="515859"/>
                </a:solidFill>
                <a:latin typeface="Lato"/>
                <a:ea typeface="Lato"/>
                <a:cs typeface="Lato"/>
                <a:sym typeface="Lato"/>
              </a:rPr>
              <a:t>Sean Thomas</a:t>
            </a:r>
            <a:endParaRPr sz="2400" b="1" i="0">
              <a:solidFill>
                <a:srgbClr val="515859"/>
              </a:solidFill>
              <a:latin typeface="Lato"/>
              <a:ea typeface="Lato"/>
              <a:cs typeface="Lato"/>
              <a:sym typeface="Lato"/>
            </a:endParaRPr>
          </a:p>
          <a:p>
            <a:pPr marL="0" marR="0" lvl="0" indent="0" algn="l" rtl="0">
              <a:spcBef>
                <a:spcPts val="360"/>
              </a:spcBef>
              <a:spcAft>
                <a:spcPts val="0"/>
              </a:spcAft>
              <a:buClr>
                <a:srgbClr val="515859"/>
              </a:buClr>
              <a:buSzPts val="900"/>
              <a:buFont typeface="Arial"/>
              <a:buNone/>
            </a:pPr>
            <a:r>
              <a:rPr lang="en-US" sz="1800" b="1" i="0">
                <a:solidFill>
                  <a:srgbClr val="515859"/>
                </a:solidFill>
                <a:latin typeface="Lato"/>
                <a:ea typeface="Lato"/>
                <a:cs typeface="Lato"/>
                <a:sym typeface="Lato"/>
              </a:rPr>
              <a:t>Schools Manager, Montana</a:t>
            </a:r>
            <a:endParaRPr sz="1800" b="1" i="0">
              <a:solidFill>
                <a:srgbClr val="515859"/>
              </a:solidFill>
              <a:latin typeface="Lato"/>
              <a:ea typeface="Lato"/>
              <a:cs typeface="Lato"/>
              <a:sym typeface="Lato"/>
            </a:endParaRPr>
          </a:p>
        </p:txBody>
      </p:sp>
      <p:sp>
        <p:nvSpPr>
          <p:cNvPr id="550" name="Shape 550"/>
          <p:cNvSpPr/>
          <p:nvPr/>
        </p:nvSpPr>
        <p:spPr>
          <a:xfrm>
            <a:off x="3276600" y="2800350"/>
            <a:ext cx="4572000" cy="683264"/>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1600" dirty="0">
                <a:solidFill>
                  <a:srgbClr val="FC3407"/>
                </a:solidFill>
                <a:latin typeface="Lato Light"/>
                <a:ea typeface="Lato Light"/>
                <a:cs typeface="Lato Light"/>
                <a:sym typeface="Lato Light"/>
              </a:rPr>
              <a:t>Email: </a:t>
            </a:r>
            <a:r>
              <a:rPr lang="en-US" sz="1600" dirty="0">
                <a:solidFill>
                  <a:schemeClr val="dk1"/>
                </a:solidFill>
                <a:latin typeface="Lato Light"/>
                <a:ea typeface="Lato Light"/>
                <a:cs typeface="Lato Light"/>
                <a:sym typeface="Lato Light"/>
              </a:rPr>
              <a:t>sthomas@everfi.com</a:t>
            </a:r>
            <a:endParaRPr sz="1600" dirty="0">
              <a:solidFill>
                <a:schemeClr val="dk1"/>
              </a:solidFill>
              <a:latin typeface="Lato Light"/>
              <a:ea typeface="Lato Light"/>
              <a:cs typeface="Lato Light"/>
              <a:sym typeface="Lato Light"/>
            </a:endParaRPr>
          </a:p>
          <a:p>
            <a:pPr marL="0" marR="0" lvl="0" indent="0" algn="l" rtl="0">
              <a:lnSpc>
                <a:spcPct val="120000"/>
              </a:lnSpc>
              <a:spcBef>
                <a:spcPts val="0"/>
              </a:spcBef>
              <a:spcAft>
                <a:spcPts val="0"/>
              </a:spcAft>
              <a:buNone/>
            </a:pPr>
            <a:r>
              <a:rPr lang="en-US" sz="1600" dirty="0">
                <a:solidFill>
                  <a:srgbClr val="FC3407"/>
                </a:solidFill>
                <a:latin typeface="Lato Light"/>
                <a:ea typeface="Lato Light"/>
                <a:cs typeface="Lato Light"/>
                <a:sym typeface="Lato Light"/>
              </a:rPr>
              <a:t>Phone: </a:t>
            </a:r>
            <a:r>
              <a:rPr lang="en-US" sz="1600" dirty="0">
                <a:solidFill>
                  <a:schemeClr val="dk1"/>
                </a:solidFill>
                <a:latin typeface="Lato Light"/>
                <a:ea typeface="Lato Light"/>
                <a:cs typeface="Lato Light"/>
                <a:sym typeface="Lato Light"/>
              </a:rPr>
              <a:t>406.290.1136</a:t>
            </a:r>
            <a:endParaRPr sz="1600" dirty="0">
              <a:solidFill>
                <a:schemeClr val="dk1"/>
              </a:solidFill>
              <a:latin typeface="Lato Light"/>
              <a:ea typeface="Lato Light"/>
              <a:cs typeface="Lato Light"/>
              <a:sym typeface="Lato Light"/>
            </a:endParaRPr>
          </a:p>
        </p:txBody>
      </p:sp>
      <p:sp>
        <p:nvSpPr>
          <p:cNvPr id="551" name="Shape 551"/>
          <p:cNvSpPr txBox="1">
            <a:spLocks noGrp="1"/>
          </p:cNvSpPr>
          <p:nvPr>
            <p:ph type="title"/>
          </p:nvPr>
        </p:nvSpPr>
        <p:spPr>
          <a:xfrm>
            <a:off x="257961" y="491336"/>
            <a:ext cx="8229600" cy="857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15859"/>
              </a:buClr>
              <a:buSzPts val="3600"/>
              <a:buFont typeface="Lato Black"/>
              <a:buNone/>
            </a:pPr>
            <a:r>
              <a:rPr lang="en-US" sz="3600" b="0" i="0" u="none" strike="noStrike" cap="none">
                <a:solidFill>
                  <a:srgbClr val="515859"/>
                </a:solidFill>
                <a:latin typeface="Lato Black"/>
                <a:ea typeface="Lato Black"/>
                <a:cs typeface="Lato Black"/>
                <a:sym typeface="Lato Black"/>
              </a:rPr>
              <a:t>Contact Me:</a:t>
            </a:r>
            <a:endParaRPr sz="3600" b="0" i="0" u="none" strike="noStrike" cap="none">
              <a:solidFill>
                <a:srgbClr val="515859"/>
              </a:solidFill>
              <a:latin typeface="Lato Black"/>
              <a:ea typeface="Lato Black"/>
              <a:cs typeface="Lato Black"/>
              <a:sym typeface="Lato Black"/>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Shape 560"/>
          <p:cNvSpPr txBox="1"/>
          <p:nvPr/>
        </p:nvSpPr>
        <p:spPr>
          <a:xfrm>
            <a:off x="355600" y="514350"/>
            <a:ext cx="4114800" cy="45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515859"/>
              </a:buClr>
              <a:buSzPts val="2800"/>
              <a:buFont typeface="Arial"/>
              <a:buNone/>
            </a:pPr>
            <a:r>
              <a:rPr lang="en-US" sz="2800" b="0" i="0">
                <a:solidFill>
                  <a:srgbClr val="515859"/>
                </a:solidFill>
                <a:latin typeface="Lato Black"/>
                <a:ea typeface="Lato Black"/>
                <a:cs typeface="Lato Black"/>
                <a:sym typeface="Lato Black"/>
              </a:rPr>
              <a:t>Why We’re Here</a:t>
            </a:r>
            <a:endParaRPr/>
          </a:p>
          <a:p>
            <a:pPr marL="0" marR="0" lvl="0" indent="0" algn="ctr" rtl="0">
              <a:spcBef>
                <a:spcPts val="580"/>
              </a:spcBef>
              <a:spcAft>
                <a:spcPts val="0"/>
              </a:spcAft>
              <a:buClr>
                <a:schemeClr val="dk1"/>
              </a:buClr>
              <a:buSzPts val="2900"/>
              <a:buFont typeface="Arial"/>
              <a:buNone/>
            </a:pPr>
            <a:endParaRPr sz="2900" b="0" i="0">
              <a:solidFill>
                <a:srgbClr val="515859"/>
              </a:solidFill>
              <a:latin typeface="Lato Black"/>
              <a:ea typeface="Lato Black"/>
              <a:cs typeface="Lato Black"/>
              <a:sym typeface="Lato Black"/>
            </a:endParaRPr>
          </a:p>
        </p:txBody>
      </p:sp>
      <p:sp>
        <p:nvSpPr>
          <p:cNvPr id="561" name="Shape 561"/>
          <p:cNvSpPr txBox="1"/>
          <p:nvPr/>
        </p:nvSpPr>
        <p:spPr>
          <a:xfrm>
            <a:off x="4826000" y="514350"/>
            <a:ext cx="3962400" cy="45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515859"/>
              </a:buClr>
              <a:buSzPts val="1400"/>
              <a:buFont typeface="Arial"/>
              <a:buNone/>
            </a:pPr>
            <a:r>
              <a:rPr lang="en-US" sz="2800" b="0" i="0">
                <a:solidFill>
                  <a:srgbClr val="515859"/>
                </a:solidFill>
                <a:latin typeface="Lato Black"/>
                <a:ea typeface="Lato Black"/>
                <a:cs typeface="Lato Black"/>
                <a:sym typeface="Lato Black"/>
              </a:rPr>
              <a:t>Our Expertise</a:t>
            </a:r>
            <a:endParaRPr/>
          </a:p>
        </p:txBody>
      </p:sp>
      <p:sp>
        <p:nvSpPr>
          <p:cNvPr id="562" name="Shape 562"/>
          <p:cNvSpPr txBox="1"/>
          <p:nvPr/>
        </p:nvSpPr>
        <p:spPr>
          <a:xfrm>
            <a:off x="1241632" y="1299848"/>
            <a:ext cx="2873168" cy="2911546"/>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515859"/>
              </a:buClr>
              <a:buSzPts val="900"/>
              <a:buFont typeface="Arial"/>
              <a:buNone/>
            </a:pPr>
            <a:r>
              <a:rPr lang="en-US" sz="1800" b="0" i="0">
                <a:solidFill>
                  <a:srgbClr val="515859"/>
                </a:solidFill>
                <a:latin typeface="Lato Light"/>
                <a:ea typeface="Lato Light"/>
                <a:cs typeface="Lato Light"/>
                <a:sym typeface="Lato Light"/>
              </a:rPr>
              <a:t>of millennials can’t answer basic financial wellness questions.</a:t>
            </a:r>
            <a:r>
              <a:rPr lang="en-US" sz="1800" b="0" i="0" baseline="30000">
                <a:solidFill>
                  <a:srgbClr val="515859"/>
                </a:solidFill>
                <a:latin typeface="Lato Light"/>
                <a:ea typeface="Lato Light"/>
                <a:cs typeface="Lato Light"/>
                <a:sym typeface="Lato Light"/>
              </a:rPr>
              <a:t> </a:t>
            </a:r>
            <a:r>
              <a:rPr lang="en-US" sz="1200" b="0" i="0" baseline="30000">
                <a:solidFill>
                  <a:srgbClr val="515859"/>
                </a:solidFill>
                <a:latin typeface="Lato Light"/>
                <a:ea typeface="Lato Light"/>
                <a:cs typeface="Lato Light"/>
                <a:sym typeface="Lato Light"/>
              </a:rPr>
              <a:t>1</a:t>
            </a:r>
            <a:endParaRPr sz="1200" b="0" i="0">
              <a:solidFill>
                <a:srgbClr val="515859"/>
              </a:solidFill>
              <a:latin typeface="Lato Light"/>
              <a:ea typeface="Lato Light"/>
              <a:cs typeface="Lato Light"/>
              <a:sym typeface="Lato Light"/>
            </a:endParaRPr>
          </a:p>
          <a:p>
            <a:pPr marL="0" marR="0" lvl="0" indent="0" algn="l" rtl="0">
              <a:spcBef>
                <a:spcPts val="240"/>
              </a:spcBef>
              <a:spcAft>
                <a:spcPts val="0"/>
              </a:spcAft>
              <a:buClr>
                <a:schemeClr val="dk1"/>
              </a:buClr>
              <a:buSzPts val="600"/>
              <a:buFont typeface="Arial"/>
              <a:buNone/>
            </a:pPr>
            <a:endParaRPr sz="1200" b="0" i="0">
              <a:solidFill>
                <a:srgbClr val="515859"/>
              </a:solidFill>
              <a:latin typeface="Lato Light"/>
              <a:ea typeface="Lato Light"/>
              <a:cs typeface="Lato Light"/>
              <a:sym typeface="Lato Light"/>
            </a:endParaRPr>
          </a:p>
          <a:p>
            <a:pPr marL="0" marR="0" lvl="0" indent="0" algn="l" rtl="0">
              <a:lnSpc>
                <a:spcPct val="80000"/>
              </a:lnSpc>
              <a:spcBef>
                <a:spcPts val="360"/>
              </a:spcBef>
              <a:spcAft>
                <a:spcPts val="0"/>
              </a:spcAft>
              <a:buClr>
                <a:srgbClr val="515859"/>
              </a:buClr>
              <a:buSzPts val="900"/>
              <a:buFont typeface="Arial"/>
              <a:buNone/>
            </a:pPr>
            <a:r>
              <a:rPr lang="en-US" sz="1800" b="0" i="0">
                <a:solidFill>
                  <a:srgbClr val="515859"/>
                </a:solidFill>
                <a:latin typeface="Lato Light"/>
                <a:ea typeface="Lato Light"/>
                <a:cs typeface="Lato Light"/>
                <a:sym typeface="Lato Light"/>
              </a:rPr>
              <a:t>of American high school seniors are proficient in math and interested in a STEM career.</a:t>
            </a:r>
            <a:r>
              <a:rPr lang="en-US" sz="1200" b="0" i="0" baseline="30000">
                <a:solidFill>
                  <a:srgbClr val="515859"/>
                </a:solidFill>
                <a:latin typeface="Lato Light"/>
                <a:ea typeface="Lato Light"/>
                <a:cs typeface="Lato Light"/>
                <a:sym typeface="Lato Light"/>
              </a:rPr>
              <a:t>2</a:t>
            </a:r>
            <a:endParaRPr/>
          </a:p>
          <a:p>
            <a:pPr marL="0" marR="0" lvl="0" indent="0" algn="l" rtl="0">
              <a:spcBef>
                <a:spcPts val="240"/>
              </a:spcBef>
              <a:spcAft>
                <a:spcPts val="0"/>
              </a:spcAft>
              <a:buClr>
                <a:schemeClr val="dk1"/>
              </a:buClr>
              <a:buSzPts val="600"/>
              <a:buFont typeface="Arial"/>
              <a:buNone/>
            </a:pPr>
            <a:endParaRPr sz="1200" b="0" i="0">
              <a:solidFill>
                <a:srgbClr val="515859"/>
              </a:solidFill>
              <a:latin typeface="Lato Light"/>
              <a:ea typeface="Lato Light"/>
              <a:cs typeface="Lato Light"/>
              <a:sym typeface="Lato Light"/>
            </a:endParaRPr>
          </a:p>
          <a:p>
            <a:pPr marL="0" marR="0" lvl="0" indent="0" algn="l" rtl="0">
              <a:lnSpc>
                <a:spcPct val="80000"/>
              </a:lnSpc>
              <a:spcBef>
                <a:spcPts val="360"/>
              </a:spcBef>
              <a:spcAft>
                <a:spcPts val="0"/>
              </a:spcAft>
              <a:buClr>
                <a:srgbClr val="515859"/>
              </a:buClr>
              <a:buSzPts val="900"/>
              <a:buFont typeface="Arial"/>
              <a:buNone/>
            </a:pPr>
            <a:r>
              <a:rPr lang="en-US" sz="1800" b="0" i="0">
                <a:solidFill>
                  <a:srgbClr val="515859"/>
                </a:solidFill>
                <a:latin typeface="Lato Light"/>
                <a:ea typeface="Lato Light"/>
                <a:cs typeface="Lato Light"/>
                <a:sym typeface="Lato Light"/>
              </a:rPr>
              <a:t>of middle schools report student bullying occurs at school daily or at least once a week.</a:t>
            </a:r>
            <a:r>
              <a:rPr lang="en-US" sz="1200" b="0" i="0" baseline="30000">
                <a:solidFill>
                  <a:srgbClr val="515859"/>
                </a:solidFill>
                <a:latin typeface="Lato Light"/>
                <a:ea typeface="Lato Light"/>
                <a:cs typeface="Lato Light"/>
                <a:sym typeface="Lato Light"/>
              </a:rPr>
              <a:t>3</a:t>
            </a:r>
            <a:endParaRPr/>
          </a:p>
        </p:txBody>
      </p:sp>
      <p:sp>
        <p:nvSpPr>
          <p:cNvPr id="563" name="Shape 563"/>
          <p:cNvSpPr txBox="1"/>
          <p:nvPr/>
        </p:nvSpPr>
        <p:spPr>
          <a:xfrm>
            <a:off x="5334000" y="1175113"/>
            <a:ext cx="3454400" cy="3179588"/>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515859"/>
              </a:buClr>
              <a:buSzPts val="900"/>
              <a:buFont typeface="Arial"/>
              <a:buNone/>
            </a:pPr>
            <a:r>
              <a:rPr lang="en-US" sz="1800" b="0" i="0">
                <a:solidFill>
                  <a:srgbClr val="515859"/>
                </a:solidFill>
                <a:latin typeface="Lato Light"/>
                <a:ea typeface="Lato Light"/>
                <a:cs typeface="Lato Light"/>
                <a:sym typeface="Lato Light"/>
              </a:rPr>
              <a:t>15+ Years in Online Education</a:t>
            </a:r>
            <a:endParaRPr/>
          </a:p>
          <a:p>
            <a:pPr marL="0" marR="0" lvl="0" indent="0" algn="l" rtl="0">
              <a:lnSpc>
                <a:spcPct val="130000"/>
              </a:lnSpc>
              <a:spcBef>
                <a:spcPts val="360"/>
              </a:spcBef>
              <a:spcAft>
                <a:spcPts val="0"/>
              </a:spcAft>
              <a:buClr>
                <a:schemeClr val="dk1"/>
              </a:buClr>
              <a:buSzPts val="900"/>
              <a:buFont typeface="Arial"/>
              <a:buNone/>
            </a:pPr>
            <a:endParaRPr sz="1800" b="0" i="0">
              <a:solidFill>
                <a:srgbClr val="515859"/>
              </a:solidFill>
              <a:latin typeface="Lato Light"/>
              <a:ea typeface="Lato Light"/>
              <a:cs typeface="Lato Light"/>
              <a:sym typeface="Lato Light"/>
            </a:endParaRPr>
          </a:p>
          <a:p>
            <a:pPr marL="0" marR="0" lvl="0" indent="0" algn="l" rtl="0">
              <a:lnSpc>
                <a:spcPct val="110000"/>
              </a:lnSpc>
              <a:spcBef>
                <a:spcPts val="360"/>
              </a:spcBef>
              <a:spcAft>
                <a:spcPts val="0"/>
              </a:spcAft>
              <a:buClr>
                <a:srgbClr val="515859"/>
              </a:buClr>
              <a:buSzPts val="900"/>
              <a:buFont typeface="Arial"/>
              <a:buNone/>
            </a:pPr>
            <a:r>
              <a:rPr lang="en-US" sz="1800" b="0" i="0">
                <a:solidFill>
                  <a:srgbClr val="515859"/>
                </a:solidFill>
                <a:latin typeface="Lato Light"/>
                <a:ea typeface="Lato Light"/>
                <a:cs typeface="Lato Light"/>
                <a:sym typeface="Lato Light"/>
              </a:rPr>
              <a:t>Content Developed with Subject Matter Experts</a:t>
            </a:r>
            <a:endParaRPr/>
          </a:p>
          <a:p>
            <a:pPr marL="0" marR="0" lvl="0" indent="0" algn="l" rtl="0">
              <a:lnSpc>
                <a:spcPct val="130000"/>
              </a:lnSpc>
              <a:spcBef>
                <a:spcPts val="360"/>
              </a:spcBef>
              <a:spcAft>
                <a:spcPts val="0"/>
              </a:spcAft>
              <a:buClr>
                <a:schemeClr val="dk1"/>
              </a:buClr>
              <a:buSzPts val="900"/>
              <a:buFont typeface="Arial"/>
              <a:buNone/>
            </a:pPr>
            <a:endParaRPr sz="1800" b="0" i="0">
              <a:solidFill>
                <a:srgbClr val="515859"/>
              </a:solidFill>
              <a:latin typeface="Lato Light"/>
              <a:ea typeface="Lato Light"/>
              <a:cs typeface="Lato Light"/>
              <a:sym typeface="Lato Light"/>
            </a:endParaRPr>
          </a:p>
          <a:p>
            <a:pPr marL="0" marR="0" lvl="0" indent="0" algn="l" rtl="0">
              <a:lnSpc>
                <a:spcPct val="110000"/>
              </a:lnSpc>
              <a:spcBef>
                <a:spcPts val="360"/>
              </a:spcBef>
              <a:spcAft>
                <a:spcPts val="0"/>
              </a:spcAft>
              <a:buClr>
                <a:srgbClr val="515859"/>
              </a:buClr>
              <a:buSzPts val="900"/>
              <a:buFont typeface="Arial"/>
              <a:buNone/>
            </a:pPr>
            <a:r>
              <a:rPr lang="en-US" sz="1800" b="0" i="0">
                <a:solidFill>
                  <a:srgbClr val="515859"/>
                </a:solidFill>
                <a:latin typeface="Lato Light"/>
                <a:ea typeface="Lato Light"/>
                <a:cs typeface="Lato Light"/>
                <a:sym typeface="Lato Light"/>
              </a:rPr>
              <a:t>Aligned to State and National Standards</a:t>
            </a:r>
            <a:endParaRPr sz="1800" b="0" i="0">
              <a:solidFill>
                <a:srgbClr val="515859"/>
              </a:solidFill>
              <a:latin typeface="Lato Light"/>
              <a:ea typeface="Lato Light"/>
              <a:cs typeface="Lato Light"/>
              <a:sym typeface="Lato Light"/>
            </a:endParaRPr>
          </a:p>
          <a:p>
            <a:pPr marL="0" marR="0" lvl="0" indent="0" algn="l" rtl="0">
              <a:lnSpc>
                <a:spcPct val="130000"/>
              </a:lnSpc>
              <a:spcBef>
                <a:spcPts val="360"/>
              </a:spcBef>
              <a:spcAft>
                <a:spcPts val="0"/>
              </a:spcAft>
              <a:buClr>
                <a:schemeClr val="dk1"/>
              </a:buClr>
              <a:buSzPts val="900"/>
              <a:buFont typeface="Arial"/>
              <a:buNone/>
            </a:pPr>
            <a:endParaRPr sz="1800" b="0" i="0">
              <a:solidFill>
                <a:srgbClr val="515859"/>
              </a:solidFill>
              <a:latin typeface="Lato Light"/>
              <a:ea typeface="Lato Light"/>
              <a:cs typeface="Lato Light"/>
              <a:sym typeface="Lato Light"/>
            </a:endParaRPr>
          </a:p>
          <a:p>
            <a:pPr marL="0" marR="0" lvl="0" indent="0" algn="l" rtl="0">
              <a:lnSpc>
                <a:spcPct val="130000"/>
              </a:lnSpc>
              <a:spcBef>
                <a:spcPts val="360"/>
              </a:spcBef>
              <a:spcAft>
                <a:spcPts val="0"/>
              </a:spcAft>
              <a:buClr>
                <a:srgbClr val="515859"/>
              </a:buClr>
              <a:buSzPts val="900"/>
              <a:buFont typeface="Arial"/>
              <a:buNone/>
            </a:pPr>
            <a:r>
              <a:rPr lang="en-US" sz="1800" b="0" i="0">
                <a:solidFill>
                  <a:srgbClr val="515859"/>
                </a:solidFill>
                <a:latin typeface="Lato Light"/>
                <a:ea typeface="Lato Light"/>
                <a:cs typeface="Lato Light"/>
                <a:sym typeface="Lato Light"/>
              </a:rPr>
              <a:t>Dedicated Implementation Team</a:t>
            </a:r>
            <a:endParaRPr/>
          </a:p>
        </p:txBody>
      </p:sp>
      <p:sp>
        <p:nvSpPr>
          <p:cNvPr id="564" name="Shape 564"/>
          <p:cNvSpPr txBox="1"/>
          <p:nvPr/>
        </p:nvSpPr>
        <p:spPr>
          <a:xfrm>
            <a:off x="381000" y="4781550"/>
            <a:ext cx="41910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500"/>
              <a:buFont typeface="Arial"/>
              <a:buNone/>
            </a:pPr>
            <a:r>
              <a:rPr lang="en-US" sz="1000" b="0" i="0" baseline="30000">
                <a:solidFill>
                  <a:schemeClr val="dk1"/>
                </a:solidFill>
                <a:latin typeface="Lato Light"/>
                <a:ea typeface="Lato Light"/>
                <a:cs typeface="Lato Light"/>
                <a:sym typeface="Lato Light"/>
              </a:rPr>
              <a:t>1</a:t>
            </a:r>
            <a:r>
              <a:rPr lang="en-US" sz="1000" b="0" i="0">
                <a:solidFill>
                  <a:schemeClr val="dk1"/>
                </a:solidFill>
                <a:latin typeface="Lato Light"/>
                <a:ea typeface="Lato Light"/>
                <a:cs typeface="Lato Light"/>
                <a:sym typeface="Lato Light"/>
              </a:rPr>
              <a:t>FINRA (2014)	   </a:t>
            </a:r>
            <a:r>
              <a:rPr lang="en-US" sz="1000" b="0" i="0" baseline="30000">
                <a:solidFill>
                  <a:schemeClr val="dk1"/>
                </a:solidFill>
                <a:latin typeface="Lato Light"/>
                <a:ea typeface="Lato Light"/>
                <a:cs typeface="Lato Light"/>
                <a:sym typeface="Lato Light"/>
              </a:rPr>
              <a:t>2</a:t>
            </a:r>
            <a:r>
              <a:rPr lang="en-US" sz="1000" b="0" i="0">
                <a:solidFill>
                  <a:schemeClr val="dk1"/>
                </a:solidFill>
                <a:latin typeface="Lato Light"/>
                <a:ea typeface="Lato Light"/>
                <a:cs typeface="Lato Light"/>
                <a:sym typeface="Lato Light"/>
              </a:rPr>
              <a:t>U.S. DOE    </a:t>
            </a:r>
            <a:r>
              <a:rPr lang="en-US" sz="1000" b="0" i="0" baseline="30000">
                <a:solidFill>
                  <a:schemeClr val="dk1"/>
                </a:solidFill>
                <a:latin typeface="Lato Light"/>
                <a:ea typeface="Lato Light"/>
                <a:cs typeface="Lato Light"/>
                <a:sym typeface="Lato Light"/>
              </a:rPr>
              <a:t>3</a:t>
            </a:r>
            <a:r>
              <a:rPr lang="en-US" sz="1000" b="0" i="0">
                <a:solidFill>
                  <a:schemeClr val="dk1"/>
                </a:solidFill>
                <a:latin typeface="Lato Light"/>
                <a:ea typeface="Lato Light"/>
                <a:cs typeface="Lato Light"/>
                <a:sym typeface="Lato Light"/>
              </a:rPr>
              <a:t>NCES (2017)					</a:t>
            </a:r>
            <a:endParaRPr/>
          </a:p>
        </p:txBody>
      </p:sp>
      <p:cxnSp>
        <p:nvCxnSpPr>
          <p:cNvPr id="565" name="Shape 565"/>
          <p:cNvCxnSpPr/>
          <p:nvPr/>
        </p:nvCxnSpPr>
        <p:spPr>
          <a:xfrm>
            <a:off x="4267200" y="895158"/>
            <a:ext cx="0" cy="3733800"/>
          </a:xfrm>
          <a:prstGeom prst="straightConnector1">
            <a:avLst/>
          </a:prstGeom>
          <a:noFill/>
          <a:ln w="25400" cap="flat" cmpd="sng">
            <a:solidFill>
              <a:srgbClr val="CCCCCC"/>
            </a:solidFill>
            <a:prstDash val="solid"/>
            <a:round/>
            <a:headEnd type="none" w="sm" len="sm"/>
            <a:tailEnd type="none" w="sm" len="sm"/>
          </a:ln>
        </p:spPr>
      </p:cxnSp>
      <p:grpSp>
        <p:nvGrpSpPr>
          <p:cNvPr id="566" name="Shape 566"/>
          <p:cNvGrpSpPr/>
          <p:nvPr/>
        </p:nvGrpSpPr>
        <p:grpSpPr>
          <a:xfrm>
            <a:off x="4572000" y="1142967"/>
            <a:ext cx="594360" cy="3562383"/>
            <a:chOff x="4572000" y="1142967"/>
            <a:chExt cx="594360" cy="3562383"/>
          </a:xfrm>
        </p:grpSpPr>
        <p:pic>
          <p:nvPicPr>
            <p:cNvPr id="567" name="Shape 567" descr="Graduation Cap.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72000" y="1142967"/>
              <a:ext cx="594360" cy="594360"/>
            </a:xfrm>
            <a:prstGeom prst="rect">
              <a:avLst/>
            </a:prstGeom>
            <a:noFill/>
            <a:ln>
              <a:noFill/>
            </a:ln>
          </p:spPr>
        </p:pic>
        <p:pic>
          <p:nvPicPr>
            <p:cNvPr id="568" name="Shape 568" descr="MagnifyingGlassPaper.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572000" y="2092675"/>
              <a:ext cx="594360" cy="594360"/>
            </a:xfrm>
            <a:prstGeom prst="rect">
              <a:avLst/>
            </a:prstGeom>
            <a:noFill/>
            <a:ln>
              <a:noFill/>
            </a:ln>
          </p:spPr>
        </p:pic>
        <p:pic>
          <p:nvPicPr>
            <p:cNvPr id="569" name="Shape 569" descr="Chat.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572000" y="4110990"/>
              <a:ext cx="594360" cy="594360"/>
            </a:xfrm>
            <a:prstGeom prst="rect">
              <a:avLst/>
            </a:prstGeom>
            <a:noFill/>
            <a:ln>
              <a:noFill/>
            </a:ln>
          </p:spPr>
        </p:pic>
        <p:pic>
          <p:nvPicPr>
            <p:cNvPr id="570" name="Shape 570" descr="Review.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572000" y="3161281"/>
              <a:ext cx="594360" cy="594360"/>
            </a:xfrm>
            <a:prstGeom prst="rect">
              <a:avLst/>
            </a:prstGeom>
            <a:noFill/>
            <a:ln>
              <a:noFill/>
            </a:ln>
          </p:spPr>
        </p:pic>
      </p:grpSp>
      <p:grpSp>
        <p:nvGrpSpPr>
          <p:cNvPr id="571" name="Shape 571"/>
          <p:cNvGrpSpPr/>
          <p:nvPr/>
        </p:nvGrpSpPr>
        <p:grpSpPr>
          <a:xfrm>
            <a:off x="167879" y="1299847"/>
            <a:ext cx="1073752" cy="2911546"/>
            <a:chOff x="167879" y="1299847"/>
            <a:chExt cx="1073752" cy="2911546"/>
          </a:xfrm>
        </p:grpSpPr>
        <p:sp>
          <p:nvSpPr>
            <p:cNvPr id="572" name="Shape 572"/>
            <p:cNvSpPr txBox="1"/>
            <p:nvPr/>
          </p:nvSpPr>
          <p:spPr>
            <a:xfrm>
              <a:off x="181958" y="1299847"/>
              <a:ext cx="1059673" cy="9921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C3407"/>
                </a:buClr>
                <a:buSzPts val="2000"/>
                <a:buFont typeface="Arial"/>
                <a:buNone/>
              </a:pPr>
              <a:r>
                <a:rPr lang="en-US" sz="4000" b="1" i="0">
                  <a:solidFill>
                    <a:srgbClr val="FC3407"/>
                  </a:solidFill>
                  <a:latin typeface="Lato Black"/>
                  <a:ea typeface="Lato Black"/>
                  <a:cs typeface="Lato Black"/>
                  <a:sym typeface="Lato Black"/>
                </a:rPr>
                <a:t>76</a:t>
              </a:r>
              <a:r>
                <a:rPr lang="en-US" sz="2000" b="0" i="0">
                  <a:solidFill>
                    <a:srgbClr val="FC3407"/>
                  </a:solidFill>
                  <a:latin typeface="Lato Black"/>
                  <a:ea typeface="Lato Black"/>
                  <a:cs typeface="Lato Black"/>
                  <a:sym typeface="Lato Black"/>
                </a:rPr>
                <a:t>%</a:t>
              </a:r>
              <a:endParaRPr/>
            </a:p>
            <a:p>
              <a:pPr marL="0" marR="0" lvl="0" indent="0" algn="ctr" rtl="0">
                <a:spcBef>
                  <a:spcPts val="560"/>
                </a:spcBef>
                <a:spcAft>
                  <a:spcPts val="0"/>
                </a:spcAft>
                <a:buClr>
                  <a:schemeClr val="dk1"/>
                </a:buClr>
                <a:buSzPts val="1400"/>
                <a:buFont typeface="Arial"/>
                <a:buNone/>
              </a:pPr>
              <a:endParaRPr sz="2800" b="0" i="0">
                <a:solidFill>
                  <a:srgbClr val="FC3407"/>
                </a:solidFill>
                <a:latin typeface="Lato Light"/>
                <a:ea typeface="Lato Light"/>
                <a:cs typeface="Lato Light"/>
                <a:sym typeface="Lato Light"/>
              </a:endParaRPr>
            </a:p>
          </p:txBody>
        </p:sp>
        <p:sp>
          <p:nvSpPr>
            <p:cNvPr id="573" name="Shape 573"/>
            <p:cNvSpPr txBox="1"/>
            <p:nvPr/>
          </p:nvSpPr>
          <p:spPr>
            <a:xfrm>
              <a:off x="167879" y="2343150"/>
              <a:ext cx="1073751" cy="11380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C3407"/>
                </a:buClr>
                <a:buSzPts val="2000"/>
                <a:buFont typeface="Arial"/>
                <a:buNone/>
              </a:pPr>
              <a:r>
                <a:rPr lang="en-US" sz="4000" b="1" i="0">
                  <a:solidFill>
                    <a:srgbClr val="FC3407"/>
                  </a:solidFill>
                  <a:latin typeface="Lato Black"/>
                  <a:ea typeface="Lato Black"/>
                  <a:cs typeface="Lato Black"/>
                  <a:sym typeface="Lato Black"/>
                </a:rPr>
                <a:t>16</a:t>
              </a:r>
              <a:r>
                <a:rPr lang="en-US" sz="2000" b="1" i="0">
                  <a:solidFill>
                    <a:srgbClr val="FC3407"/>
                  </a:solidFill>
                  <a:latin typeface="Lato Black"/>
                  <a:ea typeface="Lato Black"/>
                  <a:cs typeface="Lato Black"/>
                  <a:sym typeface="Lato Black"/>
                </a:rPr>
                <a:t>%</a:t>
              </a:r>
              <a:endParaRPr sz="2000" b="0" i="0">
                <a:solidFill>
                  <a:srgbClr val="FC3407"/>
                </a:solidFill>
                <a:latin typeface="Lato Black"/>
                <a:ea typeface="Lato Black"/>
                <a:cs typeface="Lato Black"/>
                <a:sym typeface="Lato Black"/>
              </a:endParaRPr>
            </a:p>
            <a:p>
              <a:pPr marL="0" marR="0" lvl="0" indent="0" algn="ctr" rtl="0">
                <a:spcBef>
                  <a:spcPts val="560"/>
                </a:spcBef>
                <a:spcAft>
                  <a:spcPts val="0"/>
                </a:spcAft>
                <a:buClr>
                  <a:schemeClr val="dk1"/>
                </a:buClr>
                <a:buSzPts val="1400"/>
                <a:buFont typeface="Arial"/>
                <a:buNone/>
              </a:pPr>
              <a:endParaRPr sz="2800" b="0" i="0">
                <a:solidFill>
                  <a:srgbClr val="FC3407"/>
                </a:solidFill>
                <a:latin typeface="Lato Light"/>
                <a:ea typeface="Lato Light"/>
                <a:cs typeface="Lato Light"/>
                <a:sym typeface="Lato Light"/>
              </a:endParaRPr>
            </a:p>
          </p:txBody>
        </p:sp>
        <p:sp>
          <p:nvSpPr>
            <p:cNvPr id="574" name="Shape 574"/>
            <p:cNvSpPr txBox="1"/>
            <p:nvPr/>
          </p:nvSpPr>
          <p:spPr>
            <a:xfrm>
              <a:off x="187212" y="3467280"/>
              <a:ext cx="1054418" cy="7441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C3407"/>
                </a:buClr>
                <a:buSzPts val="2000"/>
                <a:buFont typeface="Arial"/>
                <a:buNone/>
              </a:pPr>
              <a:r>
                <a:rPr lang="en-US" sz="4000" b="1" i="0">
                  <a:solidFill>
                    <a:srgbClr val="FC3407"/>
                  </a:solidFill>
                  <a:latin typeface="Lato Black"/>
                  <a:ea typeface="Lato Black"/>
                  <a:cs typeface="Lato Black"/>
                  <a:sym typeface="Lato Black"/>
                </a:rPr>
                <a:t>22</a:t>
              </a:r>
              <a:r>
                <a:rPr lang="en-US" sz="2000" b="1" i="0">
                  <a:solidFill>
                    <a:srgbClr val="FC3407"/>
                  </a:solidFill>
                  <a:latin typeface="Lato Black"/>
                  <a:ea typeface="Lato Black"/>
                  <a:cs typeface="Lato Black"/>
                  <a:sym typeface="Lato Black"/>
                </a:rPr>
                <a:t>%</a:t>
              </a:r>
              <a:endParaRPr sz="2000" b="0" i="0">
                <a:solidFill>
                  <a:srgbClr val="FC3407"/>
                </a:solidFill>
                <a:latin typeface="Lato Black"/>
                <a:ea typeface="Lato Black"/>
                <a:cs typeface="Lato Black"/>
                <a:sym typeface="Lato Black"/>
              </a:endParaRPr>
            </a:p>
            <a:p>
              <a:pPr marL="0" marR="0" lvl="0" indent="0" algn="ctr" rtl="0">
                <a:spcBef>
                  <a:spcPts val="560"/>
                </a:spcBef>
                <a:spcAft>
                  <a:spcPts val="0"/>
                </a:spcAft>
                <a:buClr>
                  <a:schemeClr val="dk1"/>
                </a:buClr>
                <a:buSzPts val="1400"/>
                <a:buFont typeface="Arial"/>
                <a:buNone/>
              </a:pPr>
              <a:endParaRPr sz="2800" b="0" i="0">
                <a:solidFill>
                  <a:srgbClr val="FC3407"/>
                </a:solidFill>
                <a:latin typeface="Lato Light"/>
                <a:ea typeface="Lato Light"/>
                <a:cs typeface="Lato Light"/>
                <a:sym typeface="Lato Light"/>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title"/>
          </p:nvPr>
        </p:nvSpPr>
        <p:spPr>
          <a:xfrm>
            <a:off x="257961" y="491336"/>
            <a:ext cx="8229600" cy="857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15859"/>
              </a:buClr>
              <a:buSzPts val="3600"/>
              <a:buFont typeface="Lato Black"/>
              <a:buNone/>
            </a:pPr>
            <a:r>
              <a:rPr lang="en-US" sz="3600" b="0" i="0" u="none" strike="noStrike" cap="none">
                <a:solidFill>
                  <a:srgbClr val="515859"/>
                </a:solidFill>
                <a:latin typeface="Lato Black"/>
                <a:ea typeface="Lato Black"/>
                <a:cs typeface="Lato Black"/>
                <a:sym typeface="Lato Black"/>
              </a:rPr>
              <a:t>Stay Connected</a:t>
            </a:r>
            <a:endParaRPr sz="3600" b="0" i="0" u="none" strike="noStrike" cap="none">
              <a:solidFill>
                <a:srgbClr val="515859"/>
              </a:solidFill>
              <a:latin typeface="Lato Black"/>
              <a:ea typeface="Lato Black"/>
              <a:cs typeface="Lato Black"/>
              <a:sym typeface="Lato Black"/>
            </a:endParaRPr>
          </a:p>
        </p:txBody>
      </p:sp>
      <p:grpSp>
        <p:nvGrpSpPr>
          <p:cNvPr id="580" name="Shape 580"/>
          <p:cNvGrpSpPr/>
          <p:nvPr/>
        </p:nvGrpSpPr>
        <p:grpSpPr>
          <a:xfrm>
            <a:off x="986791" y="2437638"/>
            <a:ext cx="1002881" cy="1002881"/>
            <a:chOff x="5658212" y="665895"/>
            <a:chExt cx="1372455" cy="1372455"/>
          </a:xfrm>
        </p:grpSpPr>
        <p:sp>
          <p:nvSpPr>
            <p:cNvPr id="581" name="Shape 581"/>
            <p:cNvSpPr/>
            <p:nvPr/>
          </p:nvSpPr>
          <p:spPr>
            <a:xfrm>
              <a:off x="5658212" y="665895"/>
              <a:ext cx="1372455" cy="1372455"/>
            </a:xfrm>
            <a:prstGeom prst="ellipse">
              <a:avLst/>
            </a:prstGeom>
            <a:solidFill>
              <a:srgbClr val="F2F2F2"/>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D8D8D8"/>
                </a:solidFill>
                <a:latin typeface="Cabin"/>
                <a:ea typeface="Cabin"/>
                <a:cs typeface="Cabin"/>
                <a:sym typeface="Cabin"/>
              </a:endParaRPr>
            </a:p>
          </p:txBody>
        </p:sp>
        <p:pic>
          <p:nvPicPr>
            <p:cNvPr id="582" name="Shape 582" descr="Verifi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67400" y="873098"/>
              <a:ext cx="950975" cy="950975"/>
            </a:xfrm>
            <a:prstGeom prst="rect">
              <a:avLst/>
            </a:prstGeom>
            <a:noFill/>
            <a:ln>
              <a:noFill/>
            </a:ln>
          </p:spPr>
        </p:pic>
      </p:grpSp>
      <p:grpSp>
        <p:nvGrpSpPr>
          <p:cNvPr id="583" name="Shape 583"/>
          <p:cNvGrpSpPr/>
          <p:nvPr/>
        </p:nvGrpSpPr>
        <p:grpSpPr>
          <a:xfrm>
            <a:off x="990601" y="3638550"/>
            <a:ext cx="1001038" cy="1001038"/>
            <a:chOff x="3972841" y="2919231"/>
            <a:chExt cx="1372455" cy="1372455"/>
          </a:xfrm>
        </p:grpSpPr>
        <p:sp>
          <p:nvSpPr>
            <p:cNvPr id="584" name="Shape 584"/>
            <p:cNvSpPr/>
            <p:nvPr/>
          </p:nvSpPr>
          <p:spPr>
            <a:xfrm>
              <a:off x="3972841" y="2919231"/>
              <a:ext cx="1372455" cy="1372455"/>
            </a:xfrm>
            <a:prstGeom prst="ellipse">
              <a:avLst/>
            </a:prstGeom>
            <a:solidFill>
              <a:srgbClr val="F2F2F2"/>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D8D8D8"/>
                </a:solidFill>
                <a:latin typeface="Cabin"/>
                <a:ea typeface="Cabin"/>
                <a:cs typeface="Cabin"/>
                <a:sym typeface="Cabin"/>
              </a:endParaRPr>
            </a:p>
          </p:txBody>
        </p:sp>
        <p:pic>
          <p:nvPicPr>
            <p:cNvPr id="585" name="Shape 585" descr="Email2.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191000" y="3105150"/>
              <a:ext cx="950975" cy="950975"/>
            </a:xfrm>
            <a:prstGeom prst="rect">
              <a:avLst/>
            </a:prstGeom>
            <a:noFill/>
            <a:ln>
              <a:noFill/>
            </a:ln>
          </p:spPr>
        </p:pic>
      </p:grpSp>
      <p:grpSp>
        <p:nvGrpSpPr>
          <p:cNvPr id="586" name="Shape 586"/>
          <p:cNvGrpSpPr/>
          <p:nvPr/>
        </p:nvGrpSpPr>
        <p:grpSpPr>
          <a:xfrm>
            <a:off x="990601" y="1267284"/>
            <a:ext cx="999666" cy="999666"/>
            <a:chOff x="990600" y="1375317"/>
            <a:chExt cx="1372455" cy="1372455"/>
          </a:xfrm>
        </p:grpSpPr>
        <p:sp>
          <p:nvSpPr>
            <p:cNvPr id="587" name="Shape 587"/>
            <p:cNvSpPr/>
            <p:nvPr/>
          </p:nvSpPr>
          <p:spPr>
            <a:xfrm>
              <a:off x="990600" y="1375317"/>
              <a:ext cx="1372455" cy="1372455"/>
            </a:xfrm>
            <a:prstGeom prst="ellipse">
              <a:avLst/>
            </a:prstGeom>
            <a:solidFill>
              <a:srgbClr val="F2F2F2"/>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D8D8D8"/>
                </a:solidFill>
                <a:latin typeface="Cabin"/>
                <a:ea typeface="Cabin"/>
                <a:cs typeface="Cabin"/>
                <a:sym typeface="Cabin"/>
              </a:endParaRPr>
            </a:p>
          </p:txBody>
        </p:sp>
        <p:pic>
          <p:nvPicPr>
            <p:cNvPr id="588" name="Shape 588" descr="Facebook.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219200" y="1562862"/>
              <a:ext cx="950975" cy="950975"/>
            </a:xfrm>
            <a:prstGeom prst="rect">
              <a:avLst/>
            </a:prstGeom>
            <a:noFill/>
            <a:ln>
              <a:noFill/>
            </a:ln>
          </p:spPr>
        </p:pic>
      </p:grpSp>
      <p:sp>
        <p:nvSpPr>
          <p:cNvPr id="589" name="Shape 589"/>
          <p:cNvSpPr txBox="1"/>
          <p:nvPr/>
        </p:nvSpPr>
        <p:spPr>
          <a:xfrm>
            <a:off x="2285999" y="1428750"/>
            <a:ext cx="6201561" cy="646331"/>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FC3407"/>
              </a:buClr>
              <a:buSzPts val="1800"/>
              <a:buFont typeface="Merriweather Sans"/>
              <a:buChar char="▸"/>
            </a:pPr>
            <a:r>
              <a:rPr lang="en-US" sz="1800">
                <a:solidFill>
                  <a:srgbClr val="3C4646"/>
                </a:solidFill>
                <a:latin typeface="Lato Light"/>
                <a:ea typeface="Lato Light"/>
                <a:cs typeface="Lato Light"/>
                <a:sym typeface="Lato Light"/>
              </a:rPr>
              <a:t>Like our K-12 Facebook Page for regular updates, articles and upcoming events</a:t>
            </a:r>
            <a:endParaRPr sz="1800">
              <a:solidFill>
                <a:srgbClr val="3C4646"/>
              </a:solidFill>
              <a:latin typeface="Lato Light"/>
              <a:ea typeface="Lato Light"/>
              <a:cs typeface="Lato Light"/>
              <a:sym typeface="Lato Light"/>
            </a:endParaRPr>
          </a:p>
        </p:txBody>
      </p:sp>
      <p:sp>
        <p:nvSpPr>
          <p:cNvPr id="590" name="Shape 590"/>
          <p:cNvSpPr txBox="1"/>
          <p:nvPr/>
        </p:nvSpPr>
        <p:spPr>
          <a:xfrm>
            <a:off x="2285999" y="2724150"/>
            <a:ext cx="6353961" cy="36933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FC3407"/>
              </a:buClr>
              <a:buSzPts val="1800"/>
              <a:buFont typeface="Merriweather Sans"/>
              <a:buChar char="▸"/>
            </a:pPr>
            <a:r>
              <a:rPr lang="en-US" sz="1800">
                <a:solidFill>
                  <a:srgbClr val="3C4646"/>
                </a:solidFill>
                <a:latin typeface="Lato Light"/>
                <a:ea typeface="Lato Light"/>
                <a:cs typeface="Lato Light"/>
                <a:sym typeface="Lato Light"/>
              </a:rPr>
              <a:t>@EVERFI Twitter Account shares company-wide goings on</a:t>
            </a:r>
            <a:endParaRPr sz="1800">
              <a:solidFill>
                <a:srgbClr val="3C4646"/>
              </a:solidFill>
              <a:latin typeface="Lato Light"/>
              <a:ea typeface="Lato Light"/>
              <a:cs typeface="Lato Light"/>
              <a:sym typeface="Lato Light"/>
            </a:endParaRPr>
          </a:p>
        </p:txBody>
      </p:sp>
      <p:sp>
        <p:nvSpPr>
          <p:cNvPr id="591" name="Shape 591"/>
          <p:cNvSpPr txBox="1"/>
          <p:nvPr/>
        </p:nvSpPr>
        <p:spPr>
          <a:xfrm>
            <a:off x="2285999" y="3821444"/>
            <a:ext cx="6353961" cy="646331"/>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FC3407"/>
              </a:buClr>
              <a:buSzPts val="1800"/>
              <a:buFont typeface="Merriweather Sans"/>
              <a:buChar char="▸"/>
            </a:pPr>
            <a:r>
              <a:rPr lang="en-US" sz="1800">
                <a:solidFill>
                  <a:srgbClr val="3C4646"/>
                </a:solidFill>
                <a:latin typeface="Lato Light"/>
                <a:ea typeface="Lato Light"/>
                <a:cs typeface="Lato Light"/>
                <a:sym typeface="Lato Light"/>
              </a:rPr>
              <a:t>Quarterly INNOVATE Newsletter with best practices, Teacher Features, and K-12 company news</a:t>
            </a:r>
            <a:endParaRPr sz="1800">
              <a:solidFill>
                <a:srgbClr val="3C4646"/>
              </a:solidFill>
              <a:latin typeface="Lato Light"/>
              <a:ea typeface="Lato Light"/>
              <a:cs typeface="Lato Light"/>
              <a:sym typeface="Lato Ligh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pic>
        <p:nvPicPr>
          <p:cNvPr id="597" name="Shape 597" descr="placeit (3).jpg"/>
          <p:cNvPicPr preferRelativeResize="0"/>
          <p:nvPr/>
        </p:nvPicPr>
        <p:blipFill rotWithShape="1">
          <a:blip r:embed="rId3" cstate="email">
            <a:alphaModFix/>
            <a:extLst>
              <a:ext uri="{28A0092B-C50C-407E-A947-70E740481C1C}">
                <a14:useLocalDpi xmlns:a14="http://schemas.microsoft.com/office/drawing/2010/main"/>
              </a:ext>
            </a:extLst>
          </a:blip>
          <a:srcRect r="-17"/>
          <a:stretch/>
        </p:blipFill>
        <p:spPr>
          <a:xfrm>
            <a:off x="0" y="-3810"/>
            <a:ext cx="9464120" cy="2194560"/>
          </a:xfrm>
          <a:prstGeom prst="rect">
            <a:avLst/>
          </a:prstGeom>
          <a:noFill/>
          <a:ln>
            <a:noFill/>
          </a:ln>
        </p:spPr>
      </p:pic>
      <p:sp>
        <p:nvSpPr>
          <p:cNvPr id="598" name="Shape 598"/>
          <p:cNvSpPr txBox="1"/>
          <p:nvPr/>
        </p:nvSpPr>
        <p:spPr>
          <a:xfrm>
            <a:off x="76200" y="-5962"/>
            <a:ext cx="2743200" cy="8925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lt1"/>
                </a:solidFill>
                <a:latin typeface="Lato Black"/>
                <a:ea typeface="Lato Black"/>
                <a:cs typeface="Lato Black"/>
                <a:sym typeface="Lato Black"/>
              </a:rPr>
              <a:t>Commons</a:t>
            </a:r>
            <a:endParaRPr/>
          </a:p>
          <a:p>
            <a:pPr marL="0" marR="0" lvl="0" indent="0" algn="l" rtl="0">
              <a:spcBef>
                <a:spcPts val="0"/>
              </a:spcBef>
              <a:spcAft>
                <a:spcPts val="0"/>
              </a:spcAft>
              <a:buNone/>
            </a:pPr>
            <a:r>
              <a:rPr lang="en-US" sz="1600">
                <a:solidFill>
                  <a:schemeClr val="lt1"/>
                </a:solidFill>
                <a:latin typeface="Lato"/>
                <a:ea typeface="Lato"/>
                <a:cs typeface="Lato"/>
                <a:sym typeface="Lato"/>
              </a:rPr>
              <a:t>Digital Town Square™</a:t>
            </a:r>
            <a:endParaRPr sz="1600">
              <a:solidFill>
                <a:schemeClr val="lt1"/>
              </a:solidFill>
              <a:latin typeface="Lato"/>
              <a:ea typeface="Lato"/>
              <a:cs typeface="Lato"/>
              <a:sym typeface="Lato"/>
            </a:endParaRPr>
          </a:p>
        </p:txBody>
      </p:sp>
      <p:sp>
        <p:nvSpPr>
          <p:cNvPr id="599" name="Shape 599"/>
          <p:cNvSpPr/>
          <p:nvPr/>
        </p:nvSpPr>
        <p:spPr>
          <a:xfrm>
            <a:off x="170828" y="4403368"/>
            <a:ext cx="4020172" cy="60529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Grade Level:  7th - 10th</a:t>
            </a:r>
            <a:endParaRPr/>
          </a:p>
          <a:p>
            <a:pPr marL="0" marR="0" lvl="0" indent="0" algn="l" rtl="0">
              <a:spcBef>
                <a:spcPts val="200"/>
              </a:spcBef>
              <a:spcAft>
                <a:spcPts val="0"/>
              </a:spcAft>
              <a:buNone/>
            </a:pPr>
            <a:r>
              <a:rPr lang="en-US" sz="1000">
                <a:solidFill>
                  <a:srgbClr val="3C4646"/>
                </a:solidFill>
                <a:latin typeface="Lato Light"/>
                <a:ea typeface="Lato Light"/>
                <a:cs typeface="Lato Light"/>
                <a:sym typeface="Lato Light"/>
              </a:rPr>
              <a:t>Course Length:  5 hours</a:t>
            </a:r>
            <a:endParaRPr/>
          </a:p>
          <a:p>
            <a:pPr marL="0" marR="0" lvl="0" indent="0" algn="l" rtl="0">
              <a:spcBef>
                <a:spcPts val="200"/>
              </a:spcBef>
              <a:spcAft>
                <a:spcPts val="0"/>
              </a:spcAft>
              <a:buNone/>
            </a:pPr>
            <a:r>
              <a:rPr lang="en-US" sz="1000">
                <a:solidFill>
                  <a:srgbClr val="3C4646"/>
                </a:solidFill>
                <a:latin typeface="Lato Light"/>
                <a:ea typeface="Lato Light"/>
                <a:cs typeface="Lato Light"/>
                <a:sym typeface="Lato Light"/>
              </a:rPr>
              <a:t>Standards: National Curriculum Standards for Social Studies, CCSS ELA</a:t>
            </a:r>
            <a:endParaRPr sz="1000">
              <a:solidFill>
                <a:srgbClr val="3C4646"/>
              </a:solidFill>
              <a:latin typeface="Lato Light"/>
              <a:ea typeface="Lato Light"/>
              <a:cs typeface="Lato Light"/>
              <a:sym typeface="Lato Light"/>
            </a:endParaRPr>
          </a:p>
        </p:txBody>
      </p:sp>
      <p:sp>
        <p:nvSpPr>
          <p:cNvPr id="600" name="Shape 600"/>
          <p:cNvSpPr txBox="1"/>
          <p:nvPr/>
        </p:nvSpPr>
        <p:spPr>
          <a:xfrm>
            <a:off x="6934200" y="11122"/>
            <a:ext cx="2133600" cy="274637"/>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a:solidFill>
                  <a:srgbClr val="A5A5A5"/>
                </a:solidFill>
                <a:latin typeface="Lato Light"/>
                <a:ea typeface="Lato Light"/>
                <a:cs typeface="Lato Light"/>
                <a:sym typeface="Lato Light"/>
              </a:rPr>
              <a:t>46</a:t>
            </a:fld>
            <a:endParaRPr sz="900" b="0" i="0">
              <a:solidFill>
                <a:srgbClr val="A5A5A5"/>
              </a:solidFill>
              <a:latin typeface="Lato Light"/>
              <a:ea typeface="Lato Light"/>
              <a:cs typeface="Lato Light"/>
              <a:sym typeface="Lato Light"/>
            </a:endParaRPr>
          </a:p>
        </p:txBody>
      </p:sp>
      <p:sp>
        <p:nvSpPr>
          <p:cNvPr id="601" name="Shape 601"/>
          <p:cNvSpPr txBox="1"/>
          <p:nvPr/>
        </p:nvSpPr>
        <p:spPr>
          <a:xfrm>
            <a:off x="4495800" y="2800350"/>
            <a:ext cx="4419600" cy="1447801"/>
          </a:xfrm>
          <a:prstGeom prst="rect">
            <a:avLst/>
          </a:prstGeom>
          <a:noFill/>
          <a:ln>
            <a:noFill/>
          </a:ln>
        </p:spPr>
        <p:txBody>
          <a:bodyPr spcFirstLastPara="1" wrap="square" lIns="38100" tIns="38100" rIns="38100" bIns="38100" anchor="t" anchorCtr="0">
            <a:noAutofit/>
          </a:bodyPr>
          <a:lstStyle/>
          <a:p>
            <a:pPr marL="233363" marR="0" lvl="0" indent="-138113" algn="l" rtl="0">
              <a:spcBef>
                <a:spcPts val="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Rights of U.S. Citizens</a:t>
            </a:r>
            <a:endParaRPr/>
          </a:p>
          <a:p>
            <a:pPr marL="233363" marR="0" lvl="0" indent="-138113"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Structure and Branches of U.S. Government</a:t>
            </a:r>
            <a:endParaRPr/>
          </a:p>
          <a:p>
            <a:pPr marL="233363" marR="0" lvl="0" indent="-138113"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Elections and Voting</a:t>
            </a:r>
            <a:endParaRPr/>
          </a:p>
          <a:p>
            <a:pPr marL="233363" marR="0" lvl="0" indent="-138113"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Juries and the Courts</a:t>
            </a:r>
            <a:endParaRPr/>
          </a:p>
          <a:p>
            <a:pPr marL="233363" marR="0" lvl="0" indent="-55563" algn="l" rtl="0">
              <a:spcBef>
                <a:spcPts val="300"/>
              </a:spcBef>
              <a:spcAft>
                <a:spcPts val="0"/>
              </a:spcAft>
              <a:buClr>
                <a:srgbClr val="404040"/>
              </a:buClr>
              <a:buSzPts val="1300"/>
              <a:buFont typeface="Arial"/>
              <a:buNone/>
            </a:pPr>
            <a:endParaRPr sz="1300">
              <a:solidFill>
                <a:srgbClr val="404040"/>
              </a:solidFill>
              <a:latin typeface="Lato Light"/>
              <a:ea typeface="Lato Light"/>
              <a:cs typeface="Lato Light"/>
              <a:sym typeface="Lato Light"/>
            </a:endParaRPr>
          </a:p>
          <a:p>
            <a:pPr marL="233363" marR="0" lvl="0" indent="-138113"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Persuasive Writing and Debate</a:t>
            </a:r>
            <a:endParaRPr/>
          </a:p>
          <a:p>
            <a:pPr marL="233363" marR="0" lvl="0" indent="-138113"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Taxes and Budgets</a:t>
            </a:r>
            <a:endParaRPr/>
          </a:p>
          <a:p>
            <a:pPr marL="233363" marR="0" lvl="0" indent="-138113" algn="l" rtl="0">
              <a:spcBef>
                <a:spcPts val="3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Duties of Elected Officials</a:t>
            </a:r>
            <a:endParaRPr/>
          </a:p>
          <a:p>
            <a:pPr marL="233363" marR="0" lvl="0" indent="-55563" algn="l" rtl="0">
              <a:spcBef>
                <a:spcPts val="300"/>
              </a:spcBef>
              <a:spcAft>
                <a:spcPts val="0"/>
              </a:spcAft>
              <a:buClr>
                <a:srgbClr val="404040"/>
              </a:buClr>
              <a:buSzPts val="1300"/>
              <a:buFont typeface="Arial"/>
              <a:buNone/>
            </a:pPr>
            <a:endParaRPr sz="1300">
              <a:solidFill>
                <a:srgbClr val="404040"/>
              </a:solidFill>
              <a:latin typeface="Lato Light"/>
              <a:ea typeface="Lato Light"/>
              <a:cs typeface="Lato Light"/>
              <a:sym typeface="Lato Light"/>
            </a:endParaRPr>
          </a:p>
        </p:txBody>
      </p:sp>
      <p:sp>
        <p:nvSpPr>
          <p:cNvPr id="602" name="Shape 602"/>
          <p:cNvSpPr txBox="1"/>
          <p:nvPr/>
        </p:nvSpPr>
        <p:spPr>
          <a:xfrm>
            <a:off x="152400" y="2647950"/>
            <a:ext cx="4114800" cy="1943100"/>
          </a:xfrm>
          <a:prstGeom prst="rect">
            <a:avLst/>
          </a:prstGeom>
          <a:noFill/>
          <a:ln>
            <a:noFill/>
          </a:ln>
        </p:spPr>
        <p:txBody>
          <a:bodyPr spcFirstLastPara="1" wrap="square" lIns="91425" tIns="45700" rIns="91425" bIns="45700" anchor="t" anchorCtr="0">
            <a:noAutofit/>
          </a:bodyPr>
          <a:lstStyle/>
          <a:p>
            <a:pPr marL="466344" marR="0" lvl="1" indent="-285750" algn="l" rtl="0">
              <a:spcBef>
                <a:spcPts val="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10 modules, 25 minutes each</a:t>
            </a:r>
            <a:endParaRPr/>
          </a:p>
          <a:p>
            <a:pPr marL="466344" marR="0" lvl="1" indent="-285750" algn="l" rtl="0">
              <a:spcBef>
                <a:spcPts val="3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Typically placed in Government, Social Studies, or ELA classes</a:t>
            </a:r>
            <a:endParaRPr/>
          </a:p>
          <a:p>
            <a:pPr marL="466344" marR="0" lvl="1" indent="-285750" algn="l" rtl="0">
              <a:spcBef>
                <a:spcPts val="3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Real-life guided practice simulations</a:t>
            </a:r>
            <a:endParaRPr/>
          </a:p>
          <a:p>
            <a:pPr marL="466344" marR="0" lvl="1" indent="-285750" algn="l" rtl="0">
              <a:spcBef>
                <a:spcPts val="3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Embedded iCivics games to reinforce and extend course content</a:t>
            </a:r>
            <a:endParaRPr/>
          </a:p>
          <a:p>
            <a:pPr marL="466344" marR="0" lvl="1" indent="-285750" algn="l" rtl="0">
              <a:spcBef>
                <a:spcPts val="3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Guided persuasive writing capstone activity</a:t>
            </a:r>
            <a:endParaRPr/>
          </a:p>
        </p:txBody>
      </p:sp>
      <p:sp>
        <p:nvSpPr>
          <p:cNvPr id="603" name="Shape 603"/>
          <p:cNvSpPr txBox="1"/>
          <p:nvPr/>
        </p:nvSpPr>
        <p:spPr>
          <a:xfrm>
            <a:off x="4419600" y="2343150"/>
            <a:ext cx="43434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C3407"/>
                </a:solidFill>
                <a:latin typeface="Lato"/>
                <a:ea typeface="Lato"/>
                <a:cs typeface="Lato"/>
                <a:sym typeface="Lato"/>
              </a:rPr>
              <a:t>Topics Areas</a:t>
            </a:r>
            <a:endParaRPr sz="1800">
              <a:solidFill>
                <a:srgbClr val="FC3407"/>
              </a:solidFill>
              <a:latin typeface="Lato"/>
              <a:ea typeface="Lato"/>
              <a:cs typeface="Lato"/>
              <a:sym typeface="Lato"/>
            </a:endParaRPr>
          </a:p>
        </p:txBody>
      </p:sp>
      <p:sp>
        <p:nvSpPr>
          <p:cNvPr id="604" name="Shape 604"/>
          <p:cNvSpPr txBox="1"/>
          <p:nvPr/>
        </p:nvSpPr>
        <p:spPr>
          <a:xfrm>
            <a:off x="304800" y="2343150"/>
            <a:ext cx="37338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C3407"/>
                </a:solidFill>
                <a:latin typeface="Lato"/>
                <a:ea typeface="Lato"/>
                <a:cs typeface="Lato"/>
                <a:sym typeface="Lato"/>
              </a:rPr>
              <a:t>Highlights</a:t>
            </a:r>
            <a:endParaRPr sz="1800">
              <a:solidFill>
                <a:srgbClr val="FC3407"/>
              </a:solidFill>
              <a:latin typeface="Lato"/>
              <a:ea typeface="Lato"/>
              <a:cs typeface="Lato"/>
              <a:sym typeface="Lato"/>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610" name="Shape 6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2191014"/>
          </a:xfrm>
          <a:prstGeom prst="rect">
            <a:avLst/>
          </a:prstGeom>
          <a:noFill/>
          <a:ln>
            <a:noFill/>
          </a:ln>
        </p:spPr>
      </p:pic>
      <p:sp>
        <p:nvSpPr>
          <p:cNvPr id="611" name="Shape 611"/>
          <p:cNvSpPr/>
          <p:nvPr/>
        </p:nvSpPr>
        <p:spPr>
          <a:xfrm>
            <a:off x="152400" y="4476750"/>
            <a:ext cx="4267200"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Grade Level:  9th - 12th</a:t>
            </a:r>
            <a:endParaRPr/>
          </a:p>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Course Length: 2.5-3 hours</a:t>
            </a:r>
            <a:endParaRPr/>
          </a:p>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Aligns with state and national Jump$tart and Common Core standards</a:t>
            </a:r>
            <a:endParaRPr/>
          </a:p>
        </p:txBody>
      </p:sp>
      <p:sp>
        <p:nvSpPr>
          <p:cNvPr id="612" name="Shape 612"/>
          <p:cNvSpPr txBox="1"/>
          <p:nvPr/>
        </p:nvSpPr>
        <p:spPr>
          <a:xfrm>
            <a:off x="76200" y="17443"/>
            <a:ext cx="2895600" cy="8925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lt1"/>
                </a:solidFill>
                <a:latin typeface="Lato Black"/>
                <a:ea typeface="Lato Black"/>
                <a:cs typeface="Lato Black"/>
                <a:sym typeface="Lato Black"/>
              </a:rPr>
              <a:t>306</a:t>
            </a:r>
            <a:endParaRPr/>
          </a:p>
          <a:p>
            <a:pPr marL="0" marR="0" lvl="0" indent="0" algn="l" rtl="0">
              <a:spcBef>
                <a:spcPts val="0"/>
              </a:spcBef>
              <a:spcAft>
                <a:spcPts val="0"/>
              </a:spcAft>
              <a:buNone/>
            </a:pPr>
            <a:r>
              <a:rPr lang="en-US" sz="1600">
                <a:solidFill>
                  <a:schemeClr val="lt1"/>
                </a:solidFill>
                <a:latin typeface="Lato"/>
                <a:ea typeface="Lato"/>
                <a:cs typeface="Lato"/>
                <a:sym typeface="Lato"/>
              </a:rPr>
              <a:t>African-American History™</a:t>
            </a:r>
            <a:endParaRPr sz="1600">
              <a:solidFill>
                <a:schemeClr val="lt1"/>
              </a:solidFill>
              <a:latin typeface="Lato"/>
              <a:ea typeface="Lato"/>
              <a:cs typeface="Lato"/>
              <a:sym typeface="Lato"/>
            </a:endParaRPr>
          </a:p>
        </p:txBody>
      </p:sp>
      <p:sp>
        <p:nvSpPr>
          <p:cNvPr id="613" name="Shape 613"/>
          <p:cNvSpPr txBox="1"/>
          <p:nvPr/>
        </p:nvSpPr>
        <p:spPr>
          <a:xfrm>
            <a:off x="304800" y="2724150"/>
            <a:ext cx="3657600" cy="1808163"/>
          </a:xfrm>
          <a:prstGeom prst="rect">
            <a:avLst/>
          </a:prstGeom>
          <a:noFill/>
          <a:ln>
            <a:noFill/>
          </a:ln>
        </p:spPr>
        <p:txBody>
          <a:bodyPr spcFirstLastPara="1" wrap="square" lIns="38100" tIns="38100" rIns="38100" bIns="38100" anchor="t" anchorCtr="0">
            <a:noAutofit/>
          </a:bodyPr>
          <a:lstStyle/>
          <a:p>
            <a:pPr marL="438150" marR="0" lvl="0" indent="-342900" algn="l" rtl="0">
              <a:spcBef>
                <a:spcPts val="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15 modules, 5-10 minutes each </a:t>
            </a:r>
            <a:endParaRPr/>
          </a:p>
          <a:p>
            <a:pPr marL="438150" marR="0" lvl="0" indent="-342900" algn="l" rtl="0">
              <a:spcBef>
                <a:spcPts val="9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Typically placed in Social Studies or ELA classes</a:t>
            </a:r>
            <a:endParaRPr/>
          </a:p>
          <a:p>
            <a:pPr marL="438150" marR="0" lvl="0" indent="-342900" algn="l" rtl="0">
              <a:spcBef>
                <a:spcPts val="9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Short vignettes focused on a specific person, event, or theme</a:t>
            </a:r>
            <a:endParaRPr sz="1300">
              <a:solidFill>
                <a:srgbClr val="404040"/>
              </a:solidFill>
              <a:latin typeface="Lato Light"/>
              <a:ea typeface="Lato Light"/>
              <a:cs typeface="Lato Light"/>
              <a:sym typeface="Lato Light"/>
            </a:endParaRPr>
          </a:p>
          <a:p>
            <a:pPr marL="438150" marR="0" lvl="0" indent="-342900" algn="l" rtl="0">
              <a:spcBef>
                <a:spcPts val="9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Capstone project constructing an essay around a key theme from the course</a:t>
            </a:r>
            <a:endParaRPr/>
          </a:p>
          <a:p>
            <a:pPr marL="438150" marR="0" lvl="0" indent="-260350" algn="l" rtl="0">
              <a:spcBef>
                <a:spcPts val="900"/>
              </a:spcBef>
              <a:spcAft>
                <a:spcPts val="0"/>
              </a:spcAft>
              <a:buClr>
                <a:srgbClr val="404040"/>
              </a:buClr>
              <a:buSzPts val="1300"/>
              <a:buFont typeface="Arial"/>
              <a:buNone/>
            </a:pPr>
            <a:endParaRPr sz="1300">
              <a:solidFill>
                <a:srgbClr val="505557"/>
              </a:solidFill>
              <a:latin typeface="Lato Light"/>
              <a:ea typeface="Lato Light"/>
              <a:cs typeface="Lato Light"/>
              <a:sym typeface="Lato Light"/>
            </a:endParaRPr>
          </a:p>
        </p:txBody>
      </p:sp>
      <p:sp>
        <p:nvSpPr>
          <p:cNvPr id="614" name="Shape 614"/>
          <p:cNvSpPr txBox="1"/>
          <p:nvPr/>
        </p:nvSpPr>
        <p:spPr>
          <a:xfrm>
            <a:off x="4495800" y="2724150"/>
            <a:ext cx="2590787" cy="1943100"/>
          </a:xfrm>
          <a:prstGeom prst="rect">
            <a:avLst/>
          </a:prstGeom>
          <a:noFill/>
          <a:ln>
            <a:noFill/>
          </a:ln>
        </p:spPr>
        <p:txBody>
          <a:bodyPr spcFirstLastPara="1" wrap="square" lIns="91425" tIns="45700" rIns="91425" bIns="45700" anchor="t" anchorCtr="0">
            <a:noAutofit/>
          </a:bodyPr>
          <a:lstStyle/>
          <a:p>
            <a:pPr marL="346075" marR="0" lvl="1" indent="-166687" algn="l" rtl="0">
              <a:spcBef>
                <a:spcPts val="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Trans-Atlantic Slave Trade</a:t>
            </a:r>
            <a:endParaRPr/>
          </a:p>
          <a:p>
            <a:pPr marL="346075" marR="0" lvl="1" indent="-166687"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Underground Railroad</a:t>
            </a:r>
            <a:endParaRPr/>
          </a:p>
          <a:p>
            <a:pPr marL="346075" marR="0" lvl="1" indent="-166687"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Phyllis Wheatley</a:t>
            </a:r>
            <a:endParaRPr/>
          </a:p>
          <a:p>
            <a:pPr marL="346075" marR="0" lvl="1" indent="-166687"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Frederick Douglass</a:t>
            </a:r>
            <a:endParaRPr/>
          </a:p>
          <a:p>
            <a:pPr marL="346075" marR="0" lvl="1" indent="-166687"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Hiram Revels</a:t>
            </a:r>
            <a:endParaRPr/>
          </a:p>
          <a:p>
            <a:pPr marL="346075" marR="0" lvl="1" indent="-166687"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Tuskegee Institute</a:t>
            </a:r>
            <a:endParaRPr/>
          </a:p>
        </p:txBody>
      </p:sp>
      <p:sp>
        <p:nvSpPr>
          <p:cNvPr id="615" name="Shape 615"/>
          <p:cNvSpPr txBox="1"/>
          <p:nvPr/>
        </p:nvSpPr>
        <p:spPr>
          <a:xfrm>
            <a:off x="6566604" y="2724150"/>
            <a:ext cx="2590787" cy="1943100"/>
          </a:xfrm>
          <a:prstGeom prst="rect">
            <a:avLst/>
          </a:prstGeom>
          <a:noFill/>
          <a:ln>
            <a:noFill/>
          </a:ln>
        </p:spPr>
        <p:txBody>
          <a:bodyPr spcFirstLastPara="1" wrap="square" lIns="91425" tIns="45700" rIns="91425" bIns="45700" anchor="t" anchorCtr="0">
            <a:noAutofit/>
          </a:bodyPr>
          <a:lstStyle/>
          <a:p>
            <a:pPr marL="350837" marR="0" lvl="1" indent="-171449" algn="l" rtl="0">
              <a:spcBef>
                <a:spcPts val="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W.E.B. De Bois</a:t>
            </a:r>
            <a:endParaRPr/>
          </a:p>
          <a:p>
            <a:pPr marL="350837" marR="0" lvl="1" indent="-171449"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The Harlem Renaissance</a:t>
            </a:r>
            <a:endParaRPr/>
          </a:p>
          <a:p>
            <a:pPr marL="350837" marR="0" lvl="1" indent="-171449"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Brown vs. Board of Education</a:t>
            </a:r>
            <a:endParaRPr/>
          </a:p>
          <a:p>
            <a:pPr marL="350837" marR="0" lvl="1" indent="-171449"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Montgomery Bus Boycott</a:t>
            </a:r>
            <a:endParaRPr/>
          </a:p>
          <a:p>
            <a:pPr marL="350837" marR="0" lvl="1" indent="-171449"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The Freedom Rides</a:t>
            </a:r>
            <a:endParaRPr/>
          </a:p>
          <a:p>
            <a:pPr marL="350837" marR="0" lvl="1" indent="-171449"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March on Washington</a:t>
            </a:r>
            <a:endParaRPr/>
          </a:p>
        </p:txBody>
      </p:sp>
      <p:sp>
        <p:nvSpPr>
          <p:cNvPr id="616" name="Shape 616"/>
          <p:cNvSpPr txBox="1"/>
          <p:nvPr/>
        </p:nvSpPr>
        <p:spPr>
          <a:xfrm>
            <a:off x="4419600" y="2343150"/>
            <a:ext cx="43434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C3407"/>
                </a:solidFill>
                <a:latin typeface="Lato"/>
                <a:ea typeface="Lato"/>
                <a:cs typeface="Lato"/>
                <a:sym typeface="Lato"/>
              </a:rPr>
              <a:t>Topics Areas</a:t>
            </a:r>
            <a:endParaRPr sz="1800">
              <a:solidFill>
                <a:srgbClr val="FC3407"/>
              </a:solidFill>
              <a:latin typeface="Lato"/>
              <a:ea typeface="Lato"/>
              <a:cs typeface="Lato"/>
              <a:sym typeface="Lato"/>
            </a:endParaRPr>
          </a:p>
        </p:txBody>
      </p:sp>
      <p:sp>
        <p:nvSpPr>
          <p:cNvPr id="617" name="Shape 617"/>
          <p:cNvSpPr txBox="1"/>
          <p:nvPr/>
        </p:nvSpPr>
        <p:spPr>
          <a:xfrm>
            <a:off x="304800" y="2343150"/>
            <a:ext cx="37338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C3407"/>
                </a:solidFill>
                <a:latin typeface="Lato"/>
                <a:ea typeface="Lato"/>
                <a:cs typeface="Lato"/>
                <a:sym typeface="Lato"/>
              </a:rPr>
              <a:t>Highlights</a:t>
            </a:r>
            <a:endParaRPr sz="1800">
              <a:solidFill>
                <a:srgbClr val="FC3407"/>
              </a:solidFill>
              <a:latin typeface="Lato"/>
              <a:ea typeface="Lato"/>
              <a:cs typeface="Lato"/>
              <a:sym typeface="Lat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Shape 623"/>
          <p:cNvSpPr/>
          <p:nvPr/>
        </p:nvSpPr>
        <p:spPr>
          <a:xfrm>
            <a:off x="228600" y="4324350"/>
            <a:ext cx="3962400"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Grade Level:  1</a:t>
            </a:r>
            <a:r>
              <a:rPr lang="en-US" sz="1000" baseline="30000">
                <a:solidFill>
                  <a:srgbClr val="3C4646"/>
                </a:solidFill>
                <a:latin typeface="Lato Light"/>
                <a:ea typeface="Lato Light"/>
                <a:cs typeface="Lato Light"/>
                <a:sym typeface="Lato Light"/>
              </a:rPr>
              <a:t>st</a:t>
            </a:r>
            <a:r>
              <a:rPr lang="en-US" sz="1000">
                <a:solidFill>
                  <a:srgbClr val="3C4646"/>
                </a:solidFill>
                <a:latin typeface="Lato Light"/>
                <a:ea typeface="Lato Light"/>
                <a:cs typeface="Lato Light"/>
                <a:sym typeface="Lato Light"/>
              </a:rPr>
              <a:t> - 4</a:t>
            </a:r>
            <a:r>
              <a:rPr lang="en-US" sz="1000" baseline="30000">
                <a:solidFill>
                  <a:srgbClr val="3C4646"/>
                </a:solidFill>
                <a:latin typeface="Lato Light"/>
                <a:ea typeface="Lato Light"/>
                <a:cs typeface="Lato Light"/>
                <a:sym typeface="Lato Light"/>
              </a:rPr>
              <a:t>th</a:t>
            </a:r>
            <a:r>
              <a:rPr lang="en-US" sz="1000">
                <a:solidFill>
                  <a:srgbClr val="3C4646"/>
                </a:solidFill>
                <a:latin typeface="Lato Light"/>
                <a:ea typeface="Lato Light"/>
                <a:cs typeface="Lato Light"/>
                <a:sym typeface="Lato Light"/>
              </a:rPr>
              <a:t> </a:t>
            </a:r>
            <a:endParaRPr sz="1000">
              <a:solidFill>
                <a:srgbClr val="3C4646"/>
              </a:solidFill>
              <a:latin typeface="Lato Light"/>
              <a:ea typeface="Lato Light"/>
              <a:cs typeface="Lato Light"/>
              <a:sym typeface="Lato Light"/>
            </a:endParaRPr>
          </a:p>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Course Length: 20 – 25 minutes </a:t>
            </a:r>
            <a:endParaRPr sz="1000">
              <a:solidFill>
                <a:srgbClr val="3C4646"/>
              </a:solidFill>
              <a:latin typeface="Lato Light"/>
              <a:ea typeface="Lato Light"/>
              <a:cs typeface="Lato Light"/>
              <a:sym typeface="Lato Light"/>
            </a:endParaRPr>
          </a:p>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Aligns with National Health Education Standards (NHES),</a:t>
            </a:r>
            <a:endParaRPr/>
          </a:p>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                         USDA Dietary Guidelines</a:t>
            </a:r>
            <a:endParaRPr sz="1000">
              <a:solidFill>
                <a:srgbClr val="3C4646"/>
              </a:solidFill>
              <a:latin typeface="Lato Light"/>
              <a:ea typeface="Lato Light"/>
              <a:cs typeface="Lato Light"/>
              <a:sym typeface="Lato Light"/>
            </a:endParaRPr>
          </a:p>
        </p:txBody>
      </p:sp>
      <p:sp>
        <p:nvSpPr>
          <p:cNvPr id="624" name="Shape 624"/>
          <p:cNvSpPr txBox="1"/>
          <p:nvPr/>
        </p:nvSpPr>
        <p:spPr>
          <a:xfrm>
            <a:off x="4648200" y="2343150"/>
            <a:ext cx="4191000" cy="1428750"/>
          </a:xfrm>
          <a:prstGeom prst="rect">
            <a:avLst/>
          </a:prstGeom>
          <a:noFill/>
          <a:ln>
            <a:noFill/>
          </a:ln>
        </p:spPr>
        <p:txBody>
          <a:bodyPr spcFirstLastPara="1" wrap="square" lIns="38100" tIns="38100" rIns="38100" bIns="38100" anchor="t" anchorCtr="0">
            <a:noAutofit/>
          </a:bodyPr>
          <a:lstStyle/>
          <a:p>
            <a:pPr marL="180594" marR="0" lvl="1" indent="0" algn="l" rtl="0">
              <a:spcBef>
                <a:spcPts val="0"/>
              </a:spcBef>
              <a:spcAft>
                <a:spcPts val="0"/>
              </a:spcAft>
              <a:buClr>
                <a:srgbClr val="505557"/>
              </a:buClr>
              <a:buSzPts val="1600"/>
              <a:buFont typeface="Arial"/>
              <a:buNone/>
            </a:pPr>
            <a:r>
              <a:rPr lang="en-US" sz="1600" b="0" i="0" u="none" strike="noStrike" cap="none">
                <a:solidFill>
                  <a:srgbClr val="FC3407"/>
                </a:solidFill>
                <a:latin typeface="Lato"/>
                <a:ea typeface="Lato"/>
                <a:cs typeface="Lato"/>
                <a:sym typeface="Lato"/>
              </a:rPr>
              <a:t>Course Highlights</a:t>
            </a:r>
            <a:endParaRPr/>
          </a:p>
          <a:p>
            <a:pPr marL="466344" marR="0" lvl="1" indent="-285750" algn="l" rtl="0">
              <a:spcBef>
                <a:spcPts val="300"/>
              </a:spcBef>
              <a:spcAft>
                <a:spcPts val="0"/>
              </a:spcAft>
              <a:buClr>
                <a:srgbClr val="505557"/>
              </a:buClr>
              <a:buSzPts val="1200"/>
              <a:buFont typeface="Arial"/>
              <a:buChar char="•"/>
            </a:pPr>
            <a:r>
              <a:rPr lang="en-US" sz="1200" b="0" i="0" u="none" strike="noStrike" cap="none">
                <a:solidFill>
                  <a:srgbClr val="505557"/>
                </a:solidFill>
                <a:latin typeface="Lato Light"/>
                <a:ea typeface="Lato Light"/>
                <a:cs typeface="Lato Light"/>
                <a:sym typeface="Lato Light"/>
              </a:rPr>
              <a:t>Interactive scenarios to model and reinforce healthy behaviors</a:t>
            </a:r>
            <a:endParaRPr/>
          </a:p>
          <a:p>
            <a:pPr marL="466344" marR="0" lvl="1" indent="-285750" algn="l" rtl="0">
              <a:spcBef>
                <a:spcPts val="300"/>
              </a:spcBef>
              <a:spcAft>
                <a:spcPts val="0"/>
              </a:spcAft>
              <a:buClr>
                <a:srgbClr val="505557"/>
              </a:buClr>
              <a:buSzPts val="1200"/>
              <a:buFont typeface="Arial"/>
              <a:buChar char="•"/>
            </a:pPr>
            <a:r>
              <a:rPr lang="en-US" sz="1200" b="0" i="0" u="none" strike="noStrike" cap="none">
                <a:solidFill>
                  <a:srgbClr val="505557"/>
                </a:solidFill>
                <a:latin typeface="Lato Light"/>
                <a:ea typeface="Lato Light"/>
                <a:cs typeface="Lato Light"/>
                <a:sym typeface="Lato Light"/>
              </a:rPr>
              <a:t>Rich illustration and character animations to keep learners engaged</a:t>
            </a:r>
            <a:endParaRPr/>
          </a:p>
          <a:p>
            <a:pPr marL="466344" marR="0" lvl="1" indent="-285750" algn="l" rtl="0">
              <a:spcBef>
                <a:spcPts val="300"/>
              </a:spcBef>
              <a:spcAft>
                <a:spcPts val="0"/>
              </a:spcAft>
              <a:buClr>
                <a:srgbClr val="505557"/>
              </a:buClr>
              <a:buSzPts val="1200"/>
              <a:buFont typeface="Arial"/>
              <a:buChar char="•"/>
            </a:pPr>
            <a:r>
              <a:rPr lang="en-US" sz="1200" b="0" i="0" u="none" strike="noStrike" cap="none">
                <a:solidFill>
                  <a:srgbClr val="505557"/>
                </a:solidFill>
                <a:latin typeface="Lato Light"/>
                <a:ea typeface="Lato Light"/>
                <a:cs typeface="Lato Light"/>
                <a:sym typeface="Lato Light"/>
              </a:rPr>
              <a:t>Real-world food and fitness choices</a:t>
            </a:r>
            <a:endParaRPr/>
          </a:p>
        </p:txBody>
      </p:sp>
      <p:pic>
        <p:nvPicPr>
          <p:cNvPr id="625" name="Shape 6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64770"/>
            <a:ext cx="9144000" cy="2255520"/>
          </a:xfrm>
          <a:prstGeom prst="rect">
            <a:avLst/>
          </a:prstGeom>
          <a:noFill/>
          <a:ln>
            <a:noFill/>
          </a:ln>
        </p:spPr>
      </p:pic>
      <p:sp>
        <p:nvSpPr>
          <p:cNvPr id="626" name="Shape 626"/>
          <p:cNvSpPr txBox="1"/>
          <p:nvPr/>
        </p:nvSpPr>
        <p:spPr>
          <a:xfrm>
            <a:off x="4744720" y="3910330"/>
            <a:ext cx="3352800" cy="1219200"/>
          </a:xfrm>
          <a:prstGeom prst="rect">
            <a:avLst/>
          </a:prstGeom>
          <a:noFill/>
          <a:ln>
            <a:noFill/>
          </a:ln>
        </p:spPr>
        <p:txBody>
          <a:bodyPr spcFirstLastPara="1" wrap="square" lIns="38100" tIns="38100" rIns="38100" bIns="38100" anchor="t" anchorCtr="0">
            <a:noAutofit/>
          </a:bodyPr>
          <a:lstStyle/>
          <a:p>
            <a:pPr marL="95250" marR="0" lvl="0" indent="0" algn="l" rtl="0">
              <a:lnSpc>
                <a:spcPct val="60000"/>
              </a:lnSpc>
              <a:spcBef>
                <a:spcPts val="0"/>
              </a:spcBef>
              <a:spcAft>
                <a:spcPts val="0"/>
              </a:spcAft>
              <a:buClr>
                <a:srgbClr val="404040"/>
              </a:buClr>
              <a:buSzPts val="1600"/>
              <a:buFont typeface="Arial"/>
              <a:buNone/>
            </a:pPr>
            <a:r>
              <a:rPr lang="en-US" sz="1600">
                <a:solidFill>
                  <a:srgbClr val="FC3407"/>
                </a:solidFill>
                <a:latin typeface="Lato"/>
                <a:ea typeface="Lato"/>
                <a:cs typeface="Lato"/>
                <a:sym typeface="Lato"/>
              </a:rPr>
              <a:t>Course Topics</a:t>
            </a:r>
            <a:endParaRPr/>
          </a:p>
          <a:p>
            <a:pPr marL="381000" marR="0" lvl="0" indent="-285750" algn="l" rtl="0">
              <a:lnSpc>
                <a:spcPct val="60000"/>
              </a:lnSpc>
              <a:spcBef>
                <a:spcPts val="900"/>
              </a:spcBef>
              <a:spcAft>
                <a:spcPts val="0"/>
              </a:spcAft>
              <a:buClr>
                <a:srgbClr val="404040"/>
              </a:buClr>
              <a:buSzPts val="1200"/>
              <a:buFont typeface="Arial"/>
              <a:buChar char="•"/>
            </a:pPr>
            <a:r>
              <a:rPr lang="en-US" sz="1200">
                <a:solidFill>
                  <a:srgbClr val="505557"/>
                </a:solidFill>
                <a:latin typeface="Lato Light"/>
                <a:ea typeface="Lato Light"/>
                <a:cs typeface="Lato Light"/>
                <a:sym typeface="Lato Light"/>
              </a:rPr>
              <a:t>Making healthy decisions</a:t>
            </a:r>
            <a:endParaRPr/>
          </a:p>
          <a:p>
            <a:pPr marL="381000" marR="0" lvl="0" indent="-285750" algn="l" rtl="0">
              <a:lnSpc>
                <a:spcPct val="60000"/>
              </a:lnSpc>
              <a:spcBef>
                <a:spcPts val="900"/>
              </a:spcBef>
              <a:spcAft>
                <a:spcPts val="0"/>
              </a:spcAft>
              <a:buClr>
                <a:srgbClr val="404040"/>
              </a:buClr>
              <a:buSzPts val="1200"/>
              <a:buFont typeface="Arial"/>
              <a:buChar char="•"/>
            </a:pPr>
            <a:r>
              <a:rPr lang="en-US" sz="1200">
                <a:solidFill>
                  <a:srgbClr val="505557"/>
                </a:solidFill>
                <a:latin typeface="Lato Light"/>
                <a:ea typeface="Lato Light"/>
                <a:cs typeface="Lato Light"/>
                <a:sym typeface="Lato Light"/>
              </a:rPr>
              <a:t>Eating well-balanced meals</a:t>
            </a:r>
            <a:endParaRPr sz="1200">
              <a:solidFill>
                <a:srgbClr val="505557"/>
              </a:solidFill>
              <a:latin typeface="Lato Light"/>
              <a:ea typeface="Lato Light"/>
              <a:cs typeface="Lato Light"/>
              <a:sym typeface="Lato Light"/>
            </a:endParaRPr>
          </a:p>
          <a:p>
            <a:pPr marL="381000" marR="0" lvl="0" indent="-285750" algn="l" rtl="0">
              <a:lnSpc>
                <a:spcPct val="60000"/>
              </a:lnSpc>
              <a:spcBef>
                <a:spcPts val="900"/>
              </a:spcBef>
              <a:spcAft>
                <a:spcPts val="0"/>
              </a:spcAft>
              <a:buClr>
                <a:srgbClr val="404040"/>
              </a:buClr>
              <a:buSzPts val="1200"/>
              <a:buFont typeface="Arial"/>
              <a:buChar char="•"/>
            </a:pPr>
            <a:r>
              <a:rPr lang="en-US" sz="1200">
                <a:solidFill>
                  <a:srgbClr val="505557"/>
                </a:solidFill>
                <a:latin typeface="Lato Light"/>
                <a:ea typeface="Lato Light"/>
                <a:cs typeface="Lato Light"/>
                <a:sym typeface="Lato Light"/>
              </a:rPr>
              <a:t>Nutritional properties of foods</a:t>
            </a:r>
            <a:endParaRPr/>
          </a:p>
          <a:p>
            <a:pPr marL="381000" marR="0" lvl="0" indent="-285750" algn="l" rtl="0">
              <a:lnSpc>
                <a:spcPct val="60000"/>
              </a:lnSpc>
              <a:spcBef>
                <a:spcPts val="900"/>
              </a:spcBef>
              <a:spcAft>
                <a:spcPts val="0"/>
              </a:spcAft>
              <a:buClr>
                <a:srgbClr val="404040"/>
              </a:buClr>
              <a:buSzPts val="1200"/>
              <a:buFont typeface="Arial"/>
              <a:buChar char="•"/>
            </a:pPr>
            <a:r>
              <a:rPr lang="en-US" sz="1200">
                <a:solidFill>
                  <a:srgbClr val="505557"/>
                </a:solidFill>
                <a:latin typeface="Lato Light"/>
                <a:ea typeface="Lato Light"/>
                <a:cs typeface="Lato Light"/>
                <a:sym typeface="Lato Light"/>
              </a:rPr>
              <a:t>Benefits of physical activity</a:t>
            </a:r>
            <a:endParaRPr/>
          </a:p>
        </p:txBody>
      </p:sp>
      <p:sp>
        <p:nvSpPr>
          <p:cNvPr id="627" name="Shape 627"/>
          <p:cNvSpPr txBox="1"/>
          <p:nvPr/>
        </p:nvSpPr>
        <p:spPr>
          <a:xfrm>
            <a:off x="152400" y="2343150"/>
            <a:ext cx="4267200" cy="1676400"/>
          </a:xfrm>
          <a:prstGeom prst="rect">
            <a:avLst/>
          </a:prstGeom>
          <a:noFill/>
          <a:ln>
            <a:noFill/>
          </a:ln>
        </p:spPr>
        <p:txBody>
          <a:bodyPr spcFirstLastPara="1" wrap="square" lIns="38100" tIns="38100" rIns="38100" bIns="38100" anchor="t" anchorCtr="0">
            <a:noAutofit/>
          </a:bodyPr>
          <a:lstStyle/>
          <a:p>
            <a:pPr marL="180594" marR="0" lvl="1" indent="0" algn="l" rtl="0">
              <a:spcBef>
                <a:spcPts val="0"/>
              </a:spcBef>
              <a:spcAft>
                <a:spcPts val="0"/>
              </a:spcAft>
              <a:buClr>
                <a:srgbClr val="505557"/>
              </a:buClr>
              <a:buSzPts val="1800"/>
              <a:buFont typeface="Arial"/>
              <a:buNone/>
            </a:pPr>
            <a:r>
              <a:rPr lang="en-US" sz="1800" b="0" i="0" u="none" strike="noStrike" cap="none">
                <a:solidFill>
                  <a:srgbClr val="FC3407"/>
                </a:solidFill>
                <a:latin typeface="Lato"/>
                <a:ea typeface="Lato"/>
                <a:cs typeface="Lato"/>
                <a:sym typeface="Lato"/>
              </a:rPr>
              <a:t>At-a-Glance</a:t>
            </a:r>
            <a:endParaRPr/>
          </a:p>
          <a:p>
            <a:pPr marL="180594" marR="0" lvl="1" indent="0" algn="l" rtl="0">
              <a:spcBef>
                <a:spcPts val="300"/>
              </a:spcBef>
              <a:spcAft>
                <a:spcPts val="0"/>
              </a:spcAft>
              <a:buClr>
                <a:srgbClr val="505557"/>
              </a:buClr>
              <a:buSzPts val="1300"/>
              <a:buFont typeface="Arial"/>
              <a:buNone/>
            </a:pPr>
            <a:r>
              <a:rPr lang="en-US" sz="1300" b="0" i="0" u="none" strike="noStrike" cap="none">
                <a:solidFill>
                  <a:srgbClr val="505557"/>
                </a:solidFill>
                <a:latin typeface="Lato Light"/>
                <a:ea typeface="Lato Light"/>
                <a:cs typeface="Lato Light"/>
                <a:sym typeface="Lato Light"/>
              </a:rPr>
              <a:t>Healthy lifestyles start early, when our eating habits and fitness routines are just forming. This course turns familiar scenarios into teachable moments to build healthy behaviors students can use throughout their lives. From building a balanced plate to identifying the activities that will improve their endurance, students will learn to become a Healthier Me.</a:t>
            </a:r>
            <a:endParaRPr/>
          </a:p>
        </p:txBody>
      </p:sp>
      <p:sp>
        <p:nvSpPr>
          <p:cNvPr id="628" name="Shape 628"/>
          <p:cNvSpPr/>
          <p:nvPr/>
        </p:nvSpPr>
        <p:spPr>
          <a:xfrm>
            <a:off x="0" y="-95250"/>
            <a:ext cx="9142413" cy="2286000"/>
          </a:xfrm>
          <a:prstGeom prst="rect">
            <a:avLst/>
          </a:prstGeom>
          <a:solidFill>
            <a:srgbClr val="000000">
              <a:alpha val="11764"/>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FFFFFF"/>
              </a:solidFill>
              <a:latin typeface="Calibri"/>
              <a:ea typeface="Calibri"/>
              <a:cs typeface="Calibri"/>
              <a:sym typeface="Calibri"/>
            </a:endParaRPr>
          </a:p>
        </p:txBody>
      </p:sp>
      <p:sp>
        <p:nvSpPr>
          <p:cNvPr id="629" name="Shape 629"/>
          <p:cNvSpPr txBox="1"/>
          <p:nvPr/>
        </p:nvSpPr>
        <p:spPr>
          <a:xfrm>
            <a:off x="0" y="133350"/>
            <a:ext cx="3048000" cy="11387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dirty="0">
                <a:solidFill>
                  <a:schemeClr val="lt1"/>
                </a:solidFill>
                <a:latin typeface="Lato Black"/>
                <a:ea typeface="Lato Black"/>
                <a:cs typeface="Lato Black"/>
                <a:sym typeface="Lato Black"/>
              </a:rPr>
              <a:t>Healthier Me</a:t>
            </a:r>
            <a:endParaRPr dirty="0"/>
          </a:p>
          <a:p>
            <a:pPr marL="0" marR="0" lvl="0" indent="0" algn="l" rtl="0">
              <a:spcBef>
                <a:spcPts val="0"/>
              </a:spcBef>
              <a:spcAft>
                <a:spcPts val="0"/>
              </a:spcAft>
              <a:buNone/>
            </a:pPr>
            <a:r>
              <a:rPr lang="en-US" sz="1600" dirty="0">
                <a:solidFill>
                  <a:schemeClr val="lt1"/>
                </a:solidFill>
                <a:latin typeface="Lato"/>
                <a:ea typeface="Lato"/>
                <a:cs typeface="Lato"/>
                <a:sym typeface="Lato"/>
              </a:rPr>
              <a:t>Wellness Fundamentals for Elementary School</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pic>
        <p:nvPicPr>
          <p:cNvPr id="635" name="Shape 63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64770"/>
            <a:ext cx="9144000" cy="2255520"/>
          </a:xfrm>
          <a:prstGeom prst="rect">
            <a:avLst/>
          </a:prstGeom>
          <a:noFill/>
          <a:ln>
            <a:noFill/>
          </a:ln>
        </p:spPr>
      </p:pic>
      <p:sp>
        <p:nvSpPr>
          <p:cNvPr id="636" name="Shape 636"/>
          <p:cNvSpPr/>
          <p:nvPr/>
        </p:nvSpPr>
        <p:spPr>
          <a:xfrm>
            <a:off x="152399" y="4324350"/>
            <a:ext cx="3733801"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Grade Level:  6th - 8th</a:t>
            </a:r>
            <a:endParaRPr sz="1000">
              <a:solidFill>
                <a:srgbClr val="3C4646"/>
              </a:solidFill>
              <a:latin typeface="Lato Light"/>
              <a:ea typeface="Lato Light"/>
              <a:cs typeface="Lato Light"/>
              <a:sym typeface="Lato Light"/>
            </a:endParaRPr>
          </a:p>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Course Length: 30 – 40  minutes (with surveys)</a:t>
            </a:r>
            <a:endParaRPr sz="1000">
              <a:solidFill>
                <a:srgbClr val="3C4646"/>
              </a:solidFill>
              <a:latin typeface="Lato Light"/>
              <a:ea typeface="Lato Light"/>
              <a:cs typeface="Lato Light"/>
              <a:sym typeface="Lato Light"/>
            </a:endParaRPr>
          </a:p>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Aligns with National Health Education Standards (NHES),</a:t>
            </a:r>
            <a:endParaRPr/>
          </a:p>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                          USDA Dietary Guidelines</a:t>
            </a:r>
            <a:endParaRPr sz="1000">
              <a:solidFill>
                <a:srgbClr val="3C4646"/>
              </a:solidFill>
              <a:latin typeface="Lato Light"/>
              <a:ea typeface="Lato Light"/>
              <a:cs typeface="Lato Light"/>
              <a:sym typeface="Lato Light"/>
            </a:endParaRPr>
          </a:p>
        </p:txBody>
      </p:sp>
      <p:sp>
        <p:nvSpPr>
          <p:cNvPr id="637" name="Shape 637"/>
          <p:cNvSpPr/>
          <p:nvPr/>
        </p:nvSpPr>
        <p:spPr>
          <a:xfrm>
            <a:off x="0" y="-80010"/>
            <a:ext cx="9142413" cy="2270760"/>
          </a:xfrm>
          <a:prstGeom prst="rect">
            <a:avLst/>
          </a:prstGeom>
          <a:solidFill>
            <a:srgbClr val="000000">
              <a:alpha val="11764"/>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FFFFFF"/>
              </a:solidFill>
              <a:latin typeface="Calibri"/>
              <a:ea typeface="Calibri"/>
              <a:cs typeface="Calibri"/>
              <a:sym typeface="Calibri"/>
            </a:endParaRPr>
          </a:p>
        </p:txBody>
      </p:sp>
      <p:sp>
        <p:nvSpPr>
          <p:cNvPr id="638" name="Shape 638"/>
          <p:cNvSpPr txBox="1"/>
          <p:nvPr/>
        </p:nvSpPr>
        <p:spPr>
          <a:xfrm>
            <a:off x="0" y="133350"/>
            <a:ext cx="3048000" cy="11387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lt1"/>
                </a:solidFill>
                <a:latin typeface="Lato Black"/>
                <a:ea typeface="Lato Black"/>
                <a:cs typeface="Lato Black"/>
                <a:sym typeface="Lato Black"/>
              </a:rPr>
              <a:t>Healthier Me</a:t>
            </a:r>
            <a:endParaRPr/>
          </a:p>
          <a:p>
            <a:pPr marL="0" marR="0" lvl="0" indent="0" algn="l" rtl="0">
              <a:spcBef>
                <a:spcPts val="0"/>
              </a:spcBef>
              <a:spcAft>
                <a:spcPts val="0"/>
              </a:spcAft>
              <a:buNone/>
            </a:pPr>
            <a:r>
              <a:rPr lang="en-US" sz="1600">
                <a:solidFill>
                  <a:schemeClr val="lt1"/>
                </a:solidFill>
                <a:latin typeface="Lato"/>
                <a:ea typeface="Lato"/>
                <a:cs typeface="Lato"/>
                <a:sym typeface="Lato"/>
              </a:rPr>
              <a:t>Wellness Fundamentals for Middle School</a:t>
            </a:r>
            <a:endParaRPr/>
          </a:p>
        </p:txBody>
      </p:sp>
      <p:sp>
        <p:nvSpPr>
          <p:cNvPr id="639" name="Shape 639"/>
          <p:cNvSpPr txBox="1"/>
          <p:nvPr/>
        </p:nvSpPr>
        <p:spPr>
          <a:xfrm>
            <a:off x="152400" y="2343150"/>
            <a:ext cx="4267200" cy="1676400"/>
          </a:xfrm>
          <a:prstGeom prst="rect">
            <a:avLst/>
          </a:prstGeom>
          <a:noFill/>
          <a:ln>
            <a:noFill/>
          </a:ln>
        </p:spPr>
        <p:txBody>
          <a:bodyPr spcFirstLastPara="1" wrap="square" lIns="38100" tIns="38100" rIns="38100" bIns="38100" anchor="t" anchorCtr="0">
            <a:noAutofit/>
          </a:bodyPr>
          <a:lstStyle/>
          <a:p>
            <a:pPr marL="180594" marR="0" lvl="1" indent="0" algn="l" rtl="0">
              <a:spcBef>
                <a:spcPts val="0"/>
              </a:spcBef>
              <a:spcAft>
                <a:spcPts val="0"/>
              </a:spcAft>
              <a:buClr>
                <a:srgbClr val="505557"/>
              </a:buClr>
              <a:buSzPts val="1800"/>
              <a:buFont typeface="Arial"/>
              <a:buNone/>
            </a:pPr>
            <a:r>
              <a:rPr lang="en-US" sz="1800" b="0" i="0" u="none" strike="noStrike" cap="none">
                <a:solidFill>
                  <a:srgbClr val="FC3407"/>
                </a:solidFill>
                <a:latin typeface="Lato"/>
                <a:ea typeface="Lato"/>
                <a:cs typeface="Lato"/>
                <a:sym typeface="Lato"/>
              </a:rPr>
              <a:t>At-a-Glance</a:t>
            </a:r>
            <a:endParaRPr/>
          </a:p>
          <a:p>
            <a:pPr marL="180594" marR="0" lvl="1" indent="0" algn="l" rtl="0">
              <a:spcBef>
                <a:spcPts val="300"/>
              </a:spcBef>
              <a:spcAft>
                <a:spcPts val="0"/>
              </a:spcAft>
              <a:buClr>
                <a:srgbClr val="505557"/>
              </a:buClr>
              <a:buSzPts val="1300"/>
              <a:buFont typeface="Arial"/>
              <a:buNone/>
            </a:pPr>
            <a:r>
              <a:rPr lang="en-US" sz="1300" b="0" i="0" u="none" strike="noStrike" cap="none">
                <a:solidFill>
                  <a:srgbClr val="505557"/>
                </a:solidFill>
                <a:latin typeface="Lato Light"/>
                <a:ea typeface="Lato Light"/>
                <a:cs typeface="Lato Light"/>
                <a:sym typeface="Lato Light"/>
              </a:rPr>
              <a:t>Healthy lifestyles start early, when our eating habits and fitness routines are just forming. This course turns familiar scenarios into teachable moments to build healthy behaviors students can use throughout their lives. From building a balanced plate to making decisions at the grocery store, students will learn to become a Healthier Me.</a:t>
            </a:r>
            <a:endParaRPr/>
          </a:p>
        </p:txBody>
      </p:sp>
      <p:sp>
        <p:nvSpPr>
          <p:cNvPr id="640" name="Shape 640"/>
          <p:cNvSpPr txBox="1"/>
          <p:nvPr/>
        </p:nvSpPr>
        <p:spPr>
          <a:xfrm>
            <a:off x="4648200" y="2343150"/>
            <a:ext cx="4191000" cy="1428750"/>
          </a:xfrm>
          <a:prstGeom prst="rect">
            <a:avLst/>
          </a:prstGeom>
          <a:noFill/>
          <a:ln>
            <a:noFill/>
          </a:ln>
        </p:spPr>
        <p:txBody>
          <a:bodyPr spcFirstLastPara="1" wrap="square" lIns="38100" tIns="38100" rIns="38100" bIns="38100" anchor="t" anchorCtr="0">
            <a:noAutofit/>
          </a:bodyPr>
          <a:lstStyle/>
          <a:p>
            <a:pPr marL="180594" marR="0" lvl="1" indent="0" algn="l" rtl="0">
              <a:spcBef>
                <a:spcPts val="0"/>
              </a:spcBef>
              <a:spcAft>
                <a:spcPts val="0"/>
              </a:spcAft>
              <a:buClr>
                <a:srgbClr val="505557"/>
              </a:buClr>
              <a:buSzPts val="1600"/>
              <a:buFont typeface="Arial"/>
              <a:buNone/>
            </a:pPr>
            <a:r>
              <a:rPr lang="en-US" sz="1600" b="0" i="0" u="none" strike="noStrike" cap="none">
                <a:solidFill>
                  <a:srgbClr val="FC3407"/>
                </a:solidFill>
                <a:latin typeface="Lato"/>
                <a:ea typeface="Lato"/>
                <a:cs typeface="Lato"/>
                <a:sym typeface="Lato"/>
              </a:rPr>
              <a:t>Course Highlights</a:t>
            </a:r>
            <a:endParaRPr/>
          </a:p>
          <a:p>
            <a:pPr marL="466344" marR="0" lvl="1" indent="-285750" algn="l" rtl="0">
              <a:spcBef>
                <a:spcPts val="300"/>
              </a:spcBef>
              <a:spcAft>
                <a:spcPts val="0"/>
              </a:spcAft>
              <a:buClr>
                <a:srgbClr val="505557"/>
              </a:buClr>
              <a:buSzPts val="1200"/>
              <a:buFont typeface="Arial"/>
              <a:buChar char="•"/>
            </a:pPr>
            <a:r>
              <a:rPr lang="en-US" sz="1200" b="0" i="0" u="none" strike="noStrike" cap="none">
                <a:solidFill>
                  <a:srgbClr val="505557"/>
                </a:solidFill>
                <a:latin typeface="Lato Light"/>
                <a:ea typeface="Lato Light"/>
                <a:cs typeface="Lato Light"/>
                <a:sym typeface="Lato Light"/>
              </a:rPr>
              <a:t>Interactive scenarios to model and reinforce healthy behaviors</a:t>
            </a:r>
            <a:endParaRPr/>
          </a:p>
          <a:p>
            <a:pPr marL="466344" marR="0" lvl="1" indent="-285750" algn="l" rtl="0">
              <a:spcBef>
                <a:spcPts val="300"/>
              </a:spcBef>
              <a:spcAft>
                <a:spcPts val="0"/>
              </a:spcAft>
              <a:buClr>
                <a:srgbClr val="505557"/>
              </a:buClr>
              <a:buSzPts val="1200"/>
              <a:buFont typeface="Arial"/>
              <a:buChar char="•"/>
            </a:pPr>
            <a:r>
              <a:rPr lang="en-US" sz="1200" b="0" i="0" u="none" strike="noStrike" cap="none">
                <a:solidFill>
                  <a:srgbClr val="505557"/>
                </a:solidFill>
                <a:latin typeface="Lato Light"/>
                <a:ea typeface="Lato Light"/>
                <a:cs typeface="Lato Light"/>
                <a:sym typeface="Lato Light"/>
              </a:rPr>
              <a:t>Rich illustration and character animations to keep learners engaged</a:t>
            </a:r>
            <a:endParaRPr/>
          </a:p>
          <a:p>
            <a:pPr marL="466344" marR="0" lvl="1" indent="-285750" algn="l" rtl="0">
              <a:spcBef>
                <a:spcPts val="300"/>
              </a:spcBef>
              <a:spcAft>
                <a:spcPts val="0"/>
              </a:spcAft>
              <a:buClr>
                <a:srgbClr val="505557"/>
              </a:buClr>
              <a:buSzPts val="1200"/>
              <a:buFont typeface="Arial"/>
              <a:buChar char="•"/>
            </a:pPr>
            <a:r>
              <a:rPr lang="en-US" sz="1200" b="0" i="0" u="none" strike="noStrike" cap="none">
                <a:solidFill>
                  <a:srgbClr val="505557"/>
                </a:solidFill>
                <a:latin typeface="Lato Light"/>
                <a:ea typeface="Lato Light"/>
                <a:cs typeface="Lato Light"/>
                <a:sym typeface="Lato Light"/>
              </a:rPr>
              <a:t>Real-world food and nutrition choices</a:t>
            </a:r>
            <a:endParaRPr/>
          </a:p>
        </p:txBody>
      </p:sp>
      <p:sp>
        <p:nvSpPr>
          <p:cNvPr id="641" name="Shape 641"/>
          <p:cNvSpPr txBox="1"/>
          <p:nvPr/>
        </p:nvSpPr>
        <p:spPr>
          <a:xfrm>
            <a:off x="4744720" y="3910330"/>
            <a:ext cx="3352800" cy="1219200"/>
          </a:xfrm>
          <a:prstGeom prst="rect">
            <a:avLst/>
          </a:prstGeom>
          <a:noFill/>
          <a:ln>
            <a:noFill/>
          </a:ln>
        </p:spPr>
        <p:txBody>
          <a:bodyPr spcFirstLastPara="1" wrap="square" lIns="38100" tIns="38100" rIns="38100" bIns="38100" anchor="t" anchorCtr="0">
            <a:noAutofit/>
          </a:bodyPr>
          <a:lstStyle/>
          <a:p>
            <a:pPr marL="95250" marR="0" lvl="0" indent="0" algn="l" rtl="0">
              <a:lnSpc>
                <a:spcPct val="60000"/>
              </a:lnSpc>
              <a:spcBef>
                <a:spcPts val="0"/>
              </a:spcBef>
              <a:spcAft>
                <a:spcPts val="0"/>
              </a:spcAft>
              <a:buClr>
                <a:srgbClr val="404040"/>
              </a:buClr>
              <a:buSzPts val="1600"/>
              <a:buFont typeface="Arial"/>
              <a:buNone/>
            </a:pPr>
            <a:r>
              <a:rPr lang="en-US" sz="1600">
                <a:solidFill>
                  <a:srgbClr val="FC3407"/>
                </a:solidFill>
                <a:latin typeface="Lato"/>
                <a:ea typeface="Lato"/>
                <a:cs typeface="Lato"/>
                <a:sym typeface="Lato"/>
              </a:rPr>
              <a:t>Course Topics</a:t>
            </a:r>
            <a:endParaRPr/>
          </a:p>
          <a:p>
            <a:pPr marL="381000" marR="0" lvl="0" indent="-285750" algn="l" rtl="0">
              <a:lnSpc>
                <a:spcPct val="60000"/>
              </a:lnSpc>
              <a:spcBef>
                <a:spcPts val="900"/>
              </a:spcBef>
              <a:spcAft>
                <a:spcPts val="0"/>
              </a:spcAft>
              <a:buClr>
                <a:srgbClr val="404040"/>
              </a:buClr>
              <a:buSzPts val="1200"/>
              <a:buFont typeface="Arial"/>
              <a:buChar char="•"/>
            </a:pPr>
            <a:r>
              <a:rPr lang="en-US" sz="1200">
                <a:solidFill>
                  <a:srgbClr val="505557"/>
                </a:solidFill>
                <a:latin typeface="Lato Light"/>
                <a:ea typeface="Lato Light"/>
                <a:cs typeface="Lato Light"/>
                <a:sym typeface="Lato Light"/>
              </a:rPr>
              <a:t>Making healthy decisions</a:t>
            </a:r>
            <a:endParaRPr/>
          </a:p>
          <a:p>
            <a:pPr marL="381000" marR="0" lvl="0" indent="-285750" algn="l" rtl="0">
              <a:lnSpc>
                <a:spcPct val="60000"/>
              </a:lnSpc>
              <a:spcBef>
                <a:spcPts val="900"/>
              </a:spcBef>
              <a:spcAft>
                <a:spcPts val="0"/>
              </a:spcAft>
              <a:buClr>
                <a:srgbClr val="404040"/>
              </a:buClr>
              <a:buSzPts val="1200"/>
              <a:buFont typeface="Arial"/>
              <a:buChar char="•"/>
            </a:pPr>
            <a:r>
              <a:rPr lang="en-US" sz="1200">
                <a:solidFill>
                  <a:srgbClr val="505557"/>
                </a:solidFill>
                <a:latin typeface="Lato Light"/>
                <a:ea typeface="Lato Light"/>
                <a:cs typeface="Lato Light"/>
                <a:sym typeface="Lato Light"/>
              </a:rPr>
              <a:t>Eating well-balanced meals</a:t>
            </a:r>
            <a:endParaRPr sz="1200">
              <a:solidFill>
                <a:srgbClr val="505557"/>
              </a:solidFill>
              <a:latin typeface="Lato Light"/>
              <a:ea typeface="Lato Light"/>
              <a:cs typeface="Lato Light"/>
              <a:sym typeface="Lato Light"/>
            </a:endParaRPr>
          </a:p>
          <a:p>
            <a:pPr marL="381000" marR="0" lvl="0" indent="-285750" algn="l" rtl="0">
              <a:lnSpc>
                <a:spcPct val="60000"/>
              </a:lnSpc>
              <a:spcBef>
                <a:spcPts val="900"/>
              </a:spcBef>
              <a:spcAft>
                <a:spcPts val="0"/>
              </a:spcAft>
              <a:buClr>
                <a:srgbClr val="404040"/>
              </a:buClr>
              <a:buSzPts val="1200"/>
              <a:buFont typeface="Arial"/>
              <a:buChar char="•"/>
            </a:pPr>
            <a:r>
              <a:rPr lang="en-US" sz="1200">
                <a:solidFill>
                  <a:srgbClr val="505557"/>
                </a:solidFill>
                <a:latin typeface="Lato Light"/>
                <a:ea typeface="Lato Light"/>
                <a:cs typeface="Lato Light"/>
                <a:sym typeface="Lato Light"/>
              </a:rPr>
              <a:t>Nutritional properties of foods</a:t>
            </a:r>
            <a:endParaRPr/>
          </a:p>
          <a:p>
            <a:pPr marL="381000" marR="0" lvl="0" indent="-285750" algn="l" rtl="0">
              <a:lnSpc>
                <a:spcPct val="60000"/>
              </a:lnSpc>
              <a:spcBef>
                <a:spcPts val="900"/>
              </a:spcBef>
              <a:spcAft>
                <a:spcPts val="0"/>
              </a:spcAft>
              <a:buClr>
                <a:srgbClr val="404040"/>
              </a:buClr>
              <a:buSzPts val="1200"/>
              <a:buFont typeface="Arial"/>
              <a:buChar char="•"/>
            </a:pPr>
            <a:r>
              <a:rPr lang="en-US" sz="1200">
                <a:solidFill>
                  <a:srgbClr val="505557"/>
                </a:solidFill>
                <a:latin typeface="Lato Light"/>
                <a:ea typeface="Lato Light"/>
                <a:cs typeface="Lato Light"/>
                <a:sym typeface="Lato Light"/>
              </a:rPr>
              <a:t>Setting Health-Related Goals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Shape 123" descr="at_a_glance_flow.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879926"/>
            <a:ext cx="9144000" cy="4150002"/>
          </a:xfrm>
          <a:prstGeom prst="rect">
            <a:avLst/>
          </a:prstGeom>
          <a:noFill/>
          <a:ln>
            <a:noFill/>
          </a:ln>
        </p:spPr>
      </p:pic>
      <p:sp>
        <p:nvSpPr>
          <p:cNvPr id="124" name="Shape 124"/>
          <p:cNvSpPr txBox="1"/>
          <p:nvPr/>
        </p:nvSpPr>
        <p:spPr>
          <a:xfrm>
            <a:off x="914400" y="2294747"/>
            <a:ext cx="2046728" cy="13819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600" b="1" i="0" u="none" strike="noStrike" cap="none">
                <a:solidFill>
                  <a:srgbClr val="FF4C00"/>
                </a:solidFill>
                <a:latin typeface="Lato"/>
                <a:ea typeface="Lato"/>
                <a:cs typeface="Lato"/>
                <a:sym typeface="Lato"/>
              </a:rPr>
              <a:t>18 Million Learners </a:t>
            </a:r>
            <a:endParaRPr sz="2600" b="0" i="0" u="none" strike="noStrike" cap="none">
              <a:solidFill>
                <a:srgbClr val="FF4C00"/>
              </a:solidFill>
              <a:latin typeface="Lato"/>
              <a:ea typeface="Lato"/>
              <a:cs typeface="Lato"/>
              <a:sym typeface="Lato"/>
            </a:endParaRPr>
          </a:p>
          <a:p>
            <a:pPr marL="0" marR="0" lvl="0" indent="0" algn="l" rtl="0">
              <a:spcBef>
                <a:spcPts val="600"/>
              </a:spcBef>
              <a:spcAft>
                <a:spcPts val="0"/>
              </a:spcAft>
              <a:buNone/>
            </a:pPr>
            <a:r>
              <a:rPr lang="en-US" sz="1600" b="0" i="0" u="none" strike="noStrike" cap="none">
                <a:solidFill>
                  <a:srgbClr val="4F5858"/>
                </a:solidFill>
                <a:latin typeface="Lato"/>
                <a:ea typeface="Lato"/>
                <a:cs typeface="Lato"/>
                <a:sym typeface="Lato"/>
              </a:rPr>
              <a:t>Across The United States and Canada</a:t>
            </a:r>
            <a:endParaRPr sz="1600">
              <a:solidFill>
                <a:srgbClr val="4F5858"/>
              </a:solidFill>
              <a:latin typeface="Lato"/>
              <a:ea typeface="Lato"/>
              <a:cs typeface="Lato"/>
              <a:sym typeface="Lato"/>
            </a:endParaRPr>
          </a:p>
        </p:txBody>
      </p:sp>
      <p:sp>
        <p:nvSpPr>
          <p:cNvPr id="125" name="Shape 125"/>
          <p:cNvSpPr txBox="1"/>
          <p:nvPr/>
        </p:nvSpPr>
        <p:spPr>
          <a:xfrm>
            <a:off x="3973072" y="1778585"/>
            <a:ext cx="2046728" cy="72430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600" b="1">
                <a:solidFill>
                  <a:srgbClr val="FF4C00"/>
                </a:solidFill>
                <a:latin typeface="Lato"/>
                <a:ea typeface="Lato"/>
                <a:cs typeface="Lato"/>
                <a:sym typeface="Lato"/>
              </a:rPr>
              <a:t>700+</a:t>
            </a:r>
            <a:endParaRPr sz="1600">
              <a:solidFill>
                <a:srgbClr val="FF4C00"/>
              </a:solidFill>
              <a:latin typeface="Lato"/>
              <a:ea typeface="Lato"/>
              <a:cs typeface="Lato"/>
              <a:sym typeface="Lato"/>
            </a:endParaRPr>
          </a:p>
          <a:p>
            <a:pPr marL="0" marR="0" lvl="0" indent="0" algn="l" rtl="0">
              <a:spcBef>
                <a:spcPts val="200"/>
              </a:spcBef>
              <a:spcAft>
                <a:spcPts val="0"/>
              </a:spcAft>
              <a:buNone/>
            </a:pPr>
            <a:r>
              <a:rPr lang="en-US" sz="1600">
                <a:solidFill>
                  <a:srgbClr val="4F5858"/>
                </a:solidFill>
                <a:latin typeface="Lato"/>
                <a:ea typeface="Lato"/>
                <a:cs typeface="Lato"/>
                <a:sym typeface="Lato"/>
              </a:rPr>
              <a:t>Sponsor Partners</a:t>
            </a:r>
            <a:endParaRPr sz="1600">
              <a:solidFill>
                <a:srgbClr val="4F5858"/>
              </a:solidFill>
              <a:latin typeface="Lato"/>
              <a:ea typeface="Lato"/>
              <a:cs typeface="Lato"/>
              <a:sym typeface="Lato"/>
            </a:endParaRPr>
          </a:p>
        </p:txBody>
      </p:sp>
      <p:sp>
        <p:nvSpPr>
          <p:cNvPr id="126" name="Shape 126"/>
          <p:cNvSpPr txBox="1"/>
          <p:nvPr/>
        </p:nvSpPr>
        <p:spPr>
          <a:xfrm>
            <a:off x="6455767" y="2113726"/>
            <a:ext cx="1697633" cy="6104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000" b="1">
                <a:solidFill>
                  <a:srgbClr val="FF4C00"/>
                </a:solidFill>
                <a:latin typeface="Lato"/>
                <a:ea typeface="Lato"/>
                <a:cs typeface="Lato"/>
                <a:sym typeface="Lato"/>
              </a:rPr>
              <a:t>1,700</a:t>
            </a:r>
            <a:endParaRPr sz="2000">
              <a:solidFill>
                <a:srgbClr val="FF4C00"/>
              </a:solidFill>
              <a:latin typeface="Lato"/>
              <a:ea typeface="Lato"/>
              <a:cs typeface="Lato"/>
              <a:sym typeface="Lato"/>
            </a:endParaRPr>
          </a:p>
          <a:p>
            <a:pPr marL="0" marR="0" lvl="0" indent="0" algn="l" rtl="0">
              <a:spcBef>
                <a:spcPts val="200"/>
              </a:spcBef>
              <a:spcAft>
                <a:spcPts val="0"/>
              </a:spcAft>
              <a:buNone/>
            </a:pPr>
            <a:r>
              <a:rPr lang="en-US" sz="1400">
                <a:solidFill>
                  <a:srgbClr val="4F5858"/>
                </a:solidFill>
                <a:latin typeface="Lato"/>
                <a:ea typeface="Lato"/>
                <a:cs typeface="Lato"/>
                <a:sym typeface="Lato"/>
              </a:rPr>
              <a:t>Higher Education</a:t>
            </a:r>
            <a:endParaRPr sz="1400">
              <a:solidFill>
                <a:srgbClr val="4F5858"/>
              </a:solidFill>
              <a:latin typeface="Lato"/>
              <a:ea typeface="Lato"/>
              <a:cs typeface="Lato"/>
              <a:sym typeface="Lato"/>
            </a:endParaRPr>
          </a:p>
        </p:txBody>
      </p:sp>
      <p:sp>
        <p:nvSpPr>
          <p:cNvPr id="127" name="Shape 127"/>
          <p:cNvSpPr txBox="1"/>
          <p:nvPr/>
        </p:nvSpPr>
        <p:spPr>
          <a:xfrm>
            <a:off x="7376602" y="1657350"/>
            <a:ext cx="1081598" cy="6104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000" b="1">
                <a:solidFill>
                  <a:srgbClr val="FF4C00"/>
                </a:solidFill>
                <a:latin typeface="Lato"/>
                <a:ea typeface="Lato"/>
                <a:cs typeface="Lato"/>
                <a:sym typeface="Lato"/>
              </a:rPr>
              <a:t>20,000</a:t>
            </a:r>
            <a:endParaRPr sz="2000">
              <a:solidFill>
                <a:srgbClr val="FF4C00"/>
              </a:solidFill>
              <a:latin typeface="Lato"/>
              <a:ea typeface="Lato"/>
              <a:cs typeface="Lato"/>
              <a:sym typeface="Lato"/>
            </a:endParaRPr>
          </a:p>
          <a:p>
            <a:pPr marL="0" marR="0" lvl="0" indent="0" algn="l" rtl="0">
              <a:spcBef>
                <a:spcPts val="200"/>
              </a:spcBef>
              <a:spcAft>
                <a:spcPts val="0"/>
              </a:spcAft>
              <a:buNone/>
            </a:pPr>
            <a:r>
              <a:rPr lang="en-US" sz="1400">
                <a:solidFill>
                  <a:srgbClr val="4F5858"/>
                </a:solidFill>
                <a:latin typeface="Lato"/>
                <a:ea typeface="Lato"/>
                <a:cs typeface="Lato"/>
                <a:sym typeface="Lato"/>
              </a:rPr>
              <a:t>K-12</a:t>
            </a:r>
            <a:endParaRPr sz="1400">
              <a:solidFill>
                <a:srgbClr val="4F5858"/>
              </a:solidFill>
              <a:latin typeface="Lato"/>
              <a:ea typeface="Lato"/>
              <a:cs typeface="Lato"/>
              <a:sym typeface="Lato"/>
            </a:endParaRPr>
          </a:p>
        </p:txBody>
      </p:sp>
      <p:sp>
        <p:nvSpPr>
          <p:cNvPr id="128" name="Shape 128"/>
          <p:cNvSpPr txBox="1"/>
          <p:nvPr/>
        </p:nvSpPr>
        <p:spPr>
          <a:xfrm>
            <a:off x="3657600" y="3157908"/>
            <a:ext cx="1448439" cy="6986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600" b="1">
                <a:solidFill>
                  <a:srgbClr val="FF4C00"/>
                </a:solidFill>
                <a:latin typeface="Lato"/>
                <a:ea typeface="Lato"/>
                <a:cs typeface="Lato"/>
                <a:sym typeface="Lato"/>
              </a:rPr>
              <a:t>50,000+</a:t>
            </a:r>
            <a:endParaRPr sz="2600">
              <a:solidFill>
                <a:srgbClr val="FF4C00"/>
              </a:solidFill>
              <a:latin typeface="Lato"/>
              <a:ea typeface="Lato"/>
              <a:cs typeface="Lato"/>
              <a:sym typeface="Lato"/>
            </a:endParaRPr>
          </a:p>
          <a:p>
            <a:pPr marL="0" marR="0" lvl="0" indent="0" algn="l" rtl="0">
              <a:spcBef>
                <a:spcPts val="0"/>
              </a:spcBef>
              <a:spcAft>
                <a:spcPts val="0"/>
              </a:spcAft>
              <a:buNone/>
            </a:pPr>
            <a:r>
              <a:rPr lang="en-US" sz="1600">
                <a:solidFill>
                  <a:srgbClr val="4F5858"/>
                </a:solidFill>
                <a:latin typeface="Lato"/>
                <a:ea typeface="Lato"/>
                <a:cs typeface="Lato"/>
                <a:sym typeface="Lato"/>
              </a:rPr>
              <a:t>Teachers</a:t>
            </a:r>
            <a:endParaRPr sz="1600">
              <a:solidFill>
                <a:srgbClr val="4F5858"/>
              </a:solidFill>
              <a:latin typeface="Lato"/>
              <a:ea typeface="Lato"/>
              <a:cs typeface="Lato"/>
              <a:sym typeface="Lato"/>
            </a:endParaRPr>
          </a:p>
        </p:txBody>
      </p:sp>
      <p:sp>
        <p:nvSpPr>
          <p:cNvPr id="129" name="Shape 129"/>
          <p:cNvSpPr txBox="1"/>
          <p:nvPr/>
        </p:nvSpPr>
        <p:spPr>
          <a:xfrm>
            <a:off x="6569650" y="3638550"/>
            <a:ext cx="1812350" cy="459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600" b="1">
                <a:solidFill>
                  <a:srgbClr val="FF4C00"/>
                </a:solidFill>
                <a:latin typeface="Lato"/>
                <a:ea typeface="Lato"/>
                <a:cs typeface="Lato"/>
                <a:sym typeface="Lato"/>
              </a:rPr>
              <a:t>500</a:t>
            </a:r>
            <a:r>
              <a:rPr lang="en-US" sz="2600">
                <a:solidFill>
                  <a:srgbClr val="FF4C00"/>
                </a:solidFill>
                <a:latin typeface="Lato"/>
                <a:ea typeface="Lato"/>
                <a:cs typeface="Lato"/>
                <a:sym typeface="Lato"/>
              </a:rPr>
              <a:t> </a:t>
            </a:r>
            <a:r>
              <a:rPr lang="en-US" sz="1600">
                <a:solidFill>
                  <a:srgbClr val="4F5858"/>
                </a:solidFill>
                <a:latin typeface="Lato"/>
                <a:ea typeface="Lato"/>
                <a:cs typeface="Lato"/>
                <a:sym typeface="Lato"/>
              </a:rPr>
              <a:t>Employees</a:t>
            </a:r>
            <a:endParaRPr sz="1600">
              <a:solidFill>
                <a:srgbClr val="4F5858"/>
              </a:solidFill>
              <a:latin typeface="Lato"/>
              <a:ea typeface="Lato"/>
              <a:cs typeface="Lato"/>
              <a:sym typeface="Lato"/>
            </a:endParaRPr>
          </a:p>
        </p:txBody>
      </p:sp>
      <p:sp>
        <p:nvSpPr>
          <p:cNvPr id="130" name="Shape 130"/>
          <p:cNvSpPr txBox="1"/>
          <p:nvPr/>
        </p:nvSpPr>
        <p:spPr>
          <a:xfrm>
            <a:off x="3614318" y="4441507"/>
            <a:ext cx="4767682" cy="49244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b="1">
                <a:solidFill>
                  <a:srgbClr val="FF4C00"/>
                </a:solidFill>
                <a:latin typeface="Lato"/>
                <a:ea typeface="Lato"/>
                <a:cs typeface="Lato"/>
                <a:sym typeface="Lato"/>
              </a:rPr>
              <a:t>100+</a:t>
            </a:r>
            <a:r>
              <a:rPr lang="en-US" sz="2600">
                <a:solidFill>
                  <a:srgbClr val="4F5858"/>
                </a:solidFill>
                <a:latin typeface="Lato"/>
                <a:ea typeface="Lato"/>
                <a:cs typeface="Lato"/>
                <a:sym typeface="Lato"/>
              </a:rPr>
              <a:t> </a:t>
            </a:r>
            <a:r>
              <a:rPr lang="en-US" sz="1600">
                <a:solidFill>
                  <a:srgbClr val="4F5858"/>
                </a:solidFill>
                <a:latin typeface="Lato"/>
                <a:ea typeface="Lato"/>
                <a:cs typeface="Lato"/>
                <a:sym typeface="Lato"/>
              </a:rPr>
              <a:t>Former Teachers/Administrators</a:t>
            </a:r>
            <a:endParaRPr sz="1600">
              <a:solidFill>
                <a:srgbClr val="4F5858"/>
              </a:solidFill>
              <a:latin typeface="Lato"/>
              <a:ea typeface="Lato"/>
              <a:cs typeface="Lato"/>
              <a:sym typeface="Lato"/>
            </a:endParaRPr>
          </a:p>
        </p:txBody>
      </p:sp>
      <p:sp>
        <p:nvSpPr>
          <p:cNvPr id="131" name="Shape 131"/>
          <p:cNvSpPr/>
          <p:nvPr/>
        </p:nvSpPr>
        <p:spPr>
          <a:xfrm>
            <a:off x="8699863" y="60960"/>
            <a:ext cx="444137" cy="9231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bin"/>
              <a:ea typeface="Cabin"/>
              <a:cs typeface="Cabin"/>
              <a:sym typeface="Cabin"/>
            </a:endParaRPr>
          </a:p>
        </p:txBody>
      </p:sp>
      <p:sp>
        <p:nvSpPr>
          <p:cNvPr id="132" name="Shape 132"/>
          <p:cNvSpPr txBox="1">
            <a:spLocks noGrp="1"/>
          </p:cNvSpPr>
          <p:nvPr>
            <p:ph type="title"/>
          </p:nvPr>
        </p:nvSpPr>
        <p:spPr>
          <a:xfrm>
            <a:off x="257961" y="491336"/>
            <a:ext cx="8229600" cy="857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15859"/>
              </a:buClr>
              <a:buSzPts val="3600"/>
              <a:buFont typeface="Lato Black"/>
              <a:buNone/>
            </a:pPr>
            <a:r>
              <a:rPr lang="en-US" sz="3600" b="0" i="0" u="none" strike="noStrike" cap="none">
                <a:solidFill>
                  <a:srgbClr val="515859"/>
                </a:solidFill>
                <a:latin typeface="Lato Black"/>
                <a:ea typeface="Lato Black"/>
                <a:cs typeface="Lato Black"/>
                <a:sym typeface="Lato Black"/>
              </a:rPr>
              <a:t>EVERFI</a:t>
            </a:r>
            <a:endParaRPr sz="3600" b="0" i="0" u="none" strike="noStrike" cap="none">
              <a:solidFill>
                <a:srgbClr val="515859"/>
              </a:solidFill>
              <a:latin typeface="Lato Black"/>
              <a:ea typeface="Lato Black"/>
              <a:cs typeface="Lato Black"/>
              <a:sym typeface="Lato Black"/>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Shape 647"/>
          <p:cNvSpPr/>
          <p:nvPr/>
        </p:nvSpPr>
        <p:spPr>
          <a:xfrm>
            <a:off x="228599" y="4346942"/>
            <a:ext cx="3892297" cy="81560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Grade Level:  4th - 5th</a:t>
            </a:r>
            <a:endParaRPr sz="1000">
              <a:solidFill>
                <a:srgbClr val="3C4646"/>
              </a:solidFill>
              <a:latin typeface="Lato Light"/>
              <a:ea typeface="Lato Light"/>
              <a:cs typeface="Lato Light"/>
              <a:sym typeface="Lato Light"/>
            </a:endParaRPr>
          </a:p>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Length: 6 hours</a:t>
            </a:r>
            <a:endParaRPr/>
          </a:p>
          <a:p>
            <a:pPr marL="0" marR="0" lvl="0" indent="0" algn="l" rtl="0">
              <a:spcBef>
                <a:spcPts val="0"/>
              </a:spcBef>
              <a:spcAft>
                <a:spcPts val="0"/>
              </a:spcAft>
              <a:buNone/>
            </a:pPr>
            <a:r>
              <a:rPr lang="en-US" sz="1000">
                <a:solidFill>
                  <a:srgbClr val="3C4646"/>
                </a:solidFill>
                <a:latin typeface="Lato Light"/>
                <a:ea typeface="Lato Light"/>
                <a:cs typeface="Lato Light"/>
                <a:sym typeface="Lato Light"/>
              </a:rPr>
              <a:t>Aligns with Common Core State Standards (CCSS) and National Standards </a:t>
            </a:r>
            <a:endParaRPr/>
          </a:p>
          <a:p>
            <a:pPr marL="0" marR="0" lvl="0" indent="0" algn="l" rtl="0">
              <a:spcBef>
                <a:spcPts val="0"/>
              </a:spcBef>
              <a:spcAft>
                <a:spcPts val="0"/>
              </a:spcAft>
              <a:buNone/>
            </a:pPr>
            <a:endParaRPr sz="700">
              <a:solidFill>
                <a:srgbClr val="3C4646"/>
              </a:solidFill>
              <a:latin typeface="Lato Light"/>
              <a:ea typeface="Lato Light"/>
              <a:cs typeface="Lato Light"/>
              <a:sym typeface="Lato Light"/>
            </a:endParaRPr>
          </a:p>
        </p:txBody>
      </p:sp>
      <p:sp>
        <p:nvSpPr>
          <p:cNvPr id="648" name="Shape 648"/>
          <p:cNvSpPr txBox="1"/>
          <p:nvPr/>
        </p:nvSpPr>
        <p:spPr>
          <a:xfrm>
            <a:off x="76200" y="17443"/>
            <a:ext cx="2895600"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Lato Light"/>
                <a:ea typeface="Lato Light"/>
                <a:cs typeface="Lato Light"/>
                <a:sym typeface="Lato Light"/>
              </a:rPr>
              <a:t>Summer Learning/</a:t>
            </a:r>
            <a:br>
              <a:rPr lang="en-US" sz="2400" b="1">
                <a:solidFill>
                  <a:schemeClr val="lt1"/>
                </a:solidFill>
                <a:latin typeface="Lato Light"/>
                <a:ea typeface="Lato Light"/>
                <a:cs typeface="Lato Light"/>
                <a:sym typeface="Lato Light"/>
              </a:rPr>
            </a:br>
            <a:r>
              <a:rPr lang="en-US" sz="2400" b="1">
                <a:solidFill>
                  <a:schemeClr val="lt1"/>
                </a:solidFill>
                <a:latin typeface="Lato Light"/>
                <a:ea typeface="Lato Light"/>
                <a:cs typeface="Lato Light"/>
                <a:sym typeface="Lato Light"/>
              </a:rPr>
              <a:t>Summer Slugger</a:t>
            </a:r>
            <a:endParaRPr/>
          </a:p>
          <a:p>
            <a:pPr marL="0" marR="0" lvl="0" indent="0" algn="l" rtl="0">
              <a:spcBef>
                <a:spcPts val="0"/>
              </a:spcBef>
              <a:spcAft>
                <a:spcPts val="0"/>
              </a:spcAft>
              <a:buNone/>
            </a:pPr>
            <a:r>
              <a:rPr lang="en-US" sz="1600" b="1">
                <a:solidFill>
                  <a:schemeClr val="lt1"/>
                </a:solidFill>
                <a:latin typeface="Lato Light"/>
                <a:ea typeface="Lato Light"/>
                <a:cs typeface="Lato Light"/>
                <a:sym typeface="Lato Light"/>
              </a:rPr>
              <a:t>for High School</a:t>
            </a:r>
            <a:endParaRPr sz="1600" b="1">
              <a:solidFill>
                <a:schemeClr val="lt1"/>
              </a:solidFill>
              <a:latin typeface="Lato Light"/>
              <a:ea typeface="Lato Light"/>
              <a:cs typeface="Lato Light"/>
              <a:sym typeface="Lato Light"/>
            </a:endParaRPr>
          </a:p>
        </p:txBody>
      </p:sp>
      <p:sp>
        <p:nvSpPr>
          <p:cNvPr id="649" name="Shape 649"/>
          <p:cNvSpPr txBox="1"/>
          <p:nvPr/>
        </p:nvSpPr>
        <p:spPr>
          <a:xfrm>
            <a:off x="4664801" y="2712482"/>
            <a:ext cx="2819387" cy="1943100"/>
          </a:xfrm>
          <a:prstGeom prst="rect">
            <a:avLst/>
          </a:prstGeom>
          <a:noFill/>
          <a:ln>
            <a:noFill/>
          </a:ln>
        </p:spPr>
        <p:txBody>
          <a:bodyPr spcFirstLastPara="1" wrap="square" lIns="91425" tIns="45700" rIns="91425" bIns="45700" anchor="t" anchorCtr="0">
            <a:noAutofit/>
          </a:bodyPr>
          <a:lstStyle/>
          <a:p>
            <a:pPr marL="346075" marR="0" lvl="1" indent="-166687" algn="l" rtl="0">
              <a:spcBef>
                <a:spcPts val="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Units of Measure</a:t>
            </a:r>
            <a:endParaRPr/>
          </a:p>
          <a:p>
            <a:pPr marL="346075" marR="0" lvl="1" indent="-166687"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Place Value</a:t>
            </a:r>
            <a:endParaRPr/>
          </a:p>
          <a:p>
            <a:pPr marL="346075" marR="0" lvl="1" indent="-166687"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Arithmetic</a:t>
            </a:r>
            <a:endParaRPr/>
          </a:p>
          <a:p>
            <a:pPr marL="346075" marR="0" lvl="1" indent="-166687" algn="l" rtl="0">
              <a:spcBef>
                <a:spcPts val="800"/>
              </a:spcBef>
              <a:spcAft>
                <a:spcPts val="0"/>
              </a:spcAft>
              <a:buClr>
                <a:srgbClr val="505557"/>
              </a:buClr>
              <a:buSzPts val="1300"/>
              <a:buFont typeface="Arial"/>
              <a:buChar char="•"/>
            </a:pPr>
            <a:r>
              <a:rPr lang="en-US" sz="1300" b="0" i="0" u="none" strike="noStrike" cap="none">
                <a:solidFill>
                  <a:schemeClr val="dk1"/>
                </a:solidFill>
                <a:latin typeface="Lato Light"/>
                <a:ea typeface="Lato Light"/>
                <a:cs typeface="Lato Light"/>
                <a:sym typeface="Lato Light"/>
              </a:rPr>
              <a:t>Geometry</a:t>
            </a:r>
            <a:endParaRPr/>
          </a:p>
        </p:txBody>
      </p:sp>
      <p:sp>
        <p:nvSpPr>
          <p:cNvPr id="650" name="Shape 650"/>
          <p:cNvSpPr txBox="1"/>
          <p:nvPr/>
        </p:nvSpPr>
        <p:spPr>
          <a:xfrm>
            <a:off x="6477000" y="2724150"/>
            <a:ext cx="2819400" cy="1469898"/>
          </a:xfrm>
          <a:prstGeom prst="rect">
            <a:avLst/>
          </a:prstGeom>
          <a:noFill/>
          <a:ln>
            <a:noFill/>
          </a:ln>
        </p:spPr>
        <p:txBody>
          <a:bodyPr spcFirstLastPara="1" wrap="square" lIns="91425" tIns="45700" rIns="91425" bIns="45700" anchor="t" anchorCtr="0">
            <a:noAutofit/>
          </a:bodyPr>
          <a:lstStyle/>
          <a:p>
            <a:pPr marL="346075" marR="0" lvl="1" indent="-166687" algn="l" rtl="0">
              <a:spcBef>
                <a:spcPts val="0"/>
              </a:spcBef>
              <a:spcAft>
                <a:spcPts val="0"/>
              </a:spcAft>
              <a:buClr>
                <a:srgbClr val="505557"/>
              </a:buClr>
              <a:buSzPts val="1300"/>
              <a:buFont typeface="Arial"/>
              <a:buChar char="•"/>
            </a:pPr>
            <a:r>
              <a:rPr lang="en-US" sz="1300" b="0" i="0" u="none" strike="noStrike" cap="none">
                <a:solidFill>
                  <a:srgbClr val="505557"/>
                </a:solidFill>
                <a:latin typeface="Lato Light"/>
                <a:ea typeface="Lato Light"/>
                <a:cs typeface="Lato Light"/>
                <a:sym typeface="Lato Light"/>
              </a:rPr>
              <a:t>Spelling</a:t>
            </a:r>
            <a:endParaRPr/>
          </a:p>
          <a:p>
            <a:pPr marL="346075" marR="0" lvl="1" indent="-166687" algn="l" rtl="0">
              <a:spcBef>
                <a:spcPts val="800"/>
              </a:spcBef>
              <a:spcAft>
                <a:spcPts val="0"/>
              </a:spcAft>
              <a:buClr>
                <a:srgbClr val="505557"/>
              </a:buClr>
              <a:buSzPts val="1300"/>
              <a:buFont typeface="Arial"/>
              <a:buChar char="•"/>
            </a:pPr>
            <a:r>
              <a:rPr lang="en-US" sz="1300" b="0" i="0" u="none" strike="noStrike" cap="none">
                <a:solidFill>
                  <a:srgbClr val="505557"/>
                </a:solidFill>
                <a:latin typeface="Lato Light"/>
                <a:ea typeface="Lato Light"/>
                <a:cs typeface="Lato Light"/>
                <a:sym typeface="Lato Light"/>
              </a:rPr>
              <a:t>Phonemic Awareness</a:t>
            </a:r>
            <a:endParaRPr/>
          </a:p>
          <a:p>
            <a:pPr marL="346075" marR="0" lvl="1" indent="-166687" algn="l" rtl="0">
              <a:spcBef>
                <a:spcPts val="800"/>
              </a:spcBef>
              <a:spcAft>
                <a:spcPts val="0"/>
              </a:spcAft>
              <a:buClr>
                <a:srgbClr val="505557"/>
              </a:buClr>
              <a:buSzPts val="1300"/>
              <a:buFont typeface="Arial"/>
              <a:buChar char="•"/>
            </a:pPr>
            <a:r>
              <a:rPr lang="en-US" sz="1300" b="0" i="0" u="none" strike="noStrike" cap="none">
                <a:solidFill>
                  <a:srgbClr val="505557"/>
                </a:solidFill>
                <a:latin typeface="Lato Light"/>
                <a:ea typeface="Lato Light"/>
                <a:cs typeface="Lato Light"/>
                <a:sym typeface="Lato Light"/>
              </a:rPr>
              <a:t>Vocabulary</a:t>
            </a:r>
            <a:endParaRPr/>
          </a:p>
          <a:p>
            <a:pPr marL="346075" marR="0" lvl="1" indent="-166687" algn="l" rtl="0">
              <a:spcBef>
                <a:spcPts val="800"/>
              </a:spcBef>
              <a:spcAft>
                <a:spcPts val="0"/>
              </a:spcAft>
              <a:buClr>
                <a:srgbClr val="505557"/>
              </a:buClr>
              <a:buSzPts val="1300"/>
              <a:buFont typeface="Arial"/>
              <a:buChar char="•"/>
            </a:pPr>
            <a:r>
              <a:rPr lang="en-US" sz="1300" b="0" i="0" u="none" strike="noStrike" cap="none">
                <a:solidFill>
                  <a:srgbClr val="505557"/>
                </a:solidFill>
                <a:latin typeface="Lato Light"/>
                <a:ea typeface="Lato Light"/>
                <a:cs typeface="Lato Light"/>
                <a:sym typeface="Lato Light"/>
              </a:rPr>
              <a:t>Comprehension</a:t>
            </a:r>
            <a:endParaRPr/>
          </a:p>
          <a:p>
            <a:pPr marL="352044" marR="0" lvl="1" indent="-88899" algn="l" rtl="0">
              <a:spcBef>
                <a:spcPts val="800"/>
              </a:spcBef>
              <a:spcAft>
                <a:spcPts val="0"/>
              </a:spcAft>
              <a:buClr>
                <a:srgbClr val="505557"/>
              </a:buClr>
              <a:buSzPts val="1300"/>
              <a:buFont typeface="Noto Sans Symbols"/>
              <a:buNone/>
            </a:pPr>
            <a:endParaRPr sz="1300" b="0" i="0" u="none" strike="noStrike" cap="none">
              <a:solidFill>
                <a:srgbClr val="505557"/>
              </a:solidFill>
              <a:latin typeface="Lato Light"/>
              <a:ea typeface="Lato Light"/>
              <a:cs typeface="Lato Light"/>
              <a:sym typeface="Lato Light"/>
            </a:endParaRPr>
          </a:p>
          <a:p>
            <a:pPr marL="352044" marR="0" lvl="1" indent="-88899" algn="l" rtl="0">
              <a:spcBef>
                <a:spcPts val="800"/>
              </a:spcBef>
              <a:spcAft>
                <a:spcPts val="0"/>
              </a:spcAft>
              <a:buClr>
                <a:srgbClr val="505557"/>
              </a:buClr>
              <a:buSzPts val="1300"/>
              <a:buFont typeface="Noto Sans Symbols"/>
              <a:buNone/>
            </a:pPr>
            <a:endParaRPr sz="1300" b="0" i="0" u="none" strike="noStrike" cap="none">
              <a:solidFill>
                <a:srgbClr val="505557"/>
              </a:solidFill>
              <a:latin typeface="Lato Light"/>
              <a:ea typeface="Lato Light"/>
              <a:cs typeface="Lato Light"/>
              <a:sym typeface="Lato Light"/>
            </a:endParaRPr>
          </a:p>
          <a:p>
            <a:pPr marL="352044" marR="0" lvl="1" indent="-88899" algn="l" rtl="0">
              <a:spcBef>
                <a:spcPts val="800"/>
              </a:spcBef>
              <a:spcAft>
                <a:spcPts val="0"/>
              </a:spcAft>
              <a:buClr>
                <a:srgbClr val="505557"/>
              </a:buClr>
              <a:buSzPts val="1300"/>
              <a:buFont typeface="Noto Sans Symbols"/>
              <a:buNone/>
            </a:pPr>
            <a:endParaRPr sz="1300" b="0" i="0" u="none" strike="noStrike" cap="none">
              <a:solidFill>
                <a:srgbClr val="505557"/>
              </a:solidFill>
              <a:latin typeface="Lato Light"/>
              <a:ea typeface="Lato Light"/>
              <a:cs typeface="Lato Light"/>
              <a:sym typeface="Lato Light"/>
            </a:endParaRPr>
          </a:p>
        </p:txBody>
      </p:sp>
      <p:sp>
        <p:nvSpPr>
          <p:cNvPr id="651" name="Shape 651"/>
          <p:cNvSpPr txBox="1"/>
          <p:nvPr/>
        </p:nvSpPr>
        <p:spPr>
          <a:xfrm>
            <a:off x="228599" y="2712482"/>
            <a:ext cx="4436201" cy="1611868"/>
          </a:xfrm>
          <a:prstGeom prst="rect">
            <a:avLst/>
          </a:prstGeom>
          <a:noFill/>
          <a:ln>
            <a:noFill/>
          </a:ln>
        </p:spPr>
        <p:txBody>
          <a:bodyPr spcFirstLastPara="1" wrap="square" lIns="38100" tIns="38100" rIns="38100" bIns="38100" anchor="t" anchorCtr="0">
            <a:noAutofit/>
          </a:bodyPr>
          <a:lstStyle/>
          <a:p>
            <a:pPr marL="266700" marR="0" lvl="0" indent="-171450" algn="l" rtl="0">
              <a:spcBef>
                <a:spcPts val="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36 individual games, each lasting around 10 minutes*</a:t>
            </a:r>
            <a:endParaRPr/>
          </a:p>
          <a:p>
            <a:pPr marL="266700" marR="0" lvl="0" indent="-171450" algn="l" rtl="0">
              <a:spcBef>
                <a:spcPts val="6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Interactive, gamified, mobile-friendly, baseball-themed activities</a:t>
            </a:r>
            <a:endParaRPr/>
          </a:p>
          <a:p>
            <a:pPr marL="266700" marR="0" lvl="0" indent="-171450" algn="l" rtl="0">
              <a:spcBef>
                <a:spcPts val="6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Motivation through points, levels, and progress-based rewards</a:t>
            </a:r>
            <a:endParaRPr/>
          </a:p>
          <a:p>
            <a:pPr marL="266700" marR="0" lvl="0" indent="-171450" algn="l" rtl="0">
              <a:spcBef>
                <a:spcPts val="600"/>
              </a:spcBef>
              <a:spcAft>
                <a:spcPts val="0"/>
              </a:spcAft>
              <a:buClr>
                <a:srgbClr val="404040"/>
              </a:buClr>
              <a:buSzPts val="1300"/>
              <a:buFont typeface="Arial"/>
              <a:buChar char="•"/>
            </a:pPr>
            <a:r>
              <a:rPr lang="en-US" sz="1300">
                <a:solidFill>
                  <a:srgbClr val="404040"/>
                </a:solidFill>
                <a:latin typeface="Lato Light"/>
                <a:ea typeface="Lato Light"/>
                <a:cs typeface="Lato Light"/>
                <a:sym typeface="Lato Light"/>
              </a:rPr>
              <a:t>Bonus challenges focusing on social-emotional, physical, and community-based tasks</a:t>
            </a:r>
            <a:endParaRPr/>
          </a:p>
          <a:p>
            <a:pPr marL="438150" marR="0" lvl="0" indent="-260350" algn="l" rtl="0">
              <a:spcBef>
                <a:spcPts val="600"/>
              </a:spcBef>
              <a:spcAft>
                <a:spcPts val="0"/>
              </a:spcAft>
              <a:buClr>
                <a:srgbClr val="404040"/>
              </a:buClr>
              <a:buSzPts val="1300"/>
              <a:buFont typeface="Arial"/>
              <a:buNone/>
            </a:pPr>
            <a:endParaRPr sz="1300">
              <a:solidFill>
                <a:srgbClr val="505557"/>
              </a:solidFill>
              <a:latin typeface="Lato Light"/>
              <a:ea typeface="Lato Light"/>
              <a:cs typeface="Lato Light"/>
              <a:sym typeface="Lato Light"/>
            </a:endParaRPr>
          </a:p>
        </p:txBody>
      </p:sp>
      <p:pic>
        <p:nvPicPr>
          <p:cNvPr id="652" name="Shape 65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38773" cy="2182262"/>
          </a:xfrm>
          <a:prstGeom prst="rect">
            <a:avLst/>
          </a:prstGeom>
          <a:noFill/>
          <a:ln>
            <a:noFill/>
          </a:ln>
        </p:spPr>
      </p:pic>
      <p:pic>
        <p:nvPicPr>
          <p:cNvPr id="653" name="Shape 65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49941" y="-7363"/>
            <a:ext cx="2086081" cy="1611972"/>
          </a:xfrm>
          <a:prstGeom prst="rect">
            <a:avLst/>
          </a:prstGeom>
          <a:noFill/>
          <a:ln>
            <a:noFill/>
          </a:ln>
        </p:spPr>
      </p:pic>
      <p:sp>
        <p:nvSpPr>
          <p:cNvPr id="654" name="Shape 654"/>
          <p:cNvSpPr txBox="1"/>
          <p:nvPr/>
        </p:nvSpPr>
        <p:spPr>
          <a:xfrm>
            <a:off x="692823" y="1451663"/>
            <a:ext cx="261777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282B7A"/>
                </a:solidFill>
                <a:latin typeface="Lato Light"/>
                <a:ea typeface="Lato Light"/>
                <a:cs typeface="Lato Light"/>
                <a:sym typeface="Lato Light"/>
              </a:rPr>
              <a:t>Summer Slugger™</a:t>
            </a:r>
            <a:endParaRPr sz="2400" b="1">
              <a:solidFill>
                <a:srgbClr val="282B7A"/>
              </a:solidFill>
              <a:latin typeface="Lato Light"/>
              <a:ea typeface="Lato Light"/>
              <a:cs typeface="Lato Light"/>
              <a:sym typeface="Lato Light"/>
            </a:endParaRPr>
          </a:p>
        </p:txBody>
      </p:sp>
      <p:sp>
        <p:nvSpPr>
          <p:cNvPr id="655" name="Shape 655"/>
          <p:cNvSpPr txBox="1"/>
          <p:nvPr/>
        </p:nvSpPr>
        <p:spPr>
          <a:xfrm>
            <a:off x="4421790" y="4476750"/>
            <a:ext cx="3914765" cy="21544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800">
                <a:solidFill>
                  <a:schemeClr val="dk2"/>
                </a:solidFill>
                <a:latin typeface="Lato Light"/>
                <a:ea typeface="Lato Light"/>
                <a:cs typeface="Lato Light"/>
                <a:sym typeface="Lato Light"/>
              </a:rPr>
              <a:t>* Games can be released at weekly intervals, or all at once</a:t>
            </a:r>
            <a:endParaRPr/>
          </a:p>
        </p:txBody>
      </p:sp>
      <p:sp>
        <p:nvSpPr>
          <p:cNvPr id="656" name="Shape 656"/>
          <p:cNvSpPr txBox="1"/>
          <p:nvPr/>
        </p:nvSpPr>
        <p:spPr>
          <a:xfrm>
            <a:off x="692823" y="1810613"/>
            <a:ext cx="3117177"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282B7A"/>
                </a:solidFill>
                <a:latin typeface="Lato Light"/>
                <a:ea typeface="Lato Light"/>
                <a:cs typeface="Lato Light"/>
                <a:sym typeface="Lato Light"/>
              </a:rPr>
              <a:t>Literacy and Math Reinforcement</a:t>
            </a:r>
            <a:endParaRPr sz="1600" b="1">
              <a:solidFill>
                <a:srgbClr val="282B7A"/>
              </a:solidFill>
              <a:latin typeface="Lato Light"/>
              <a:ea typeface="Lato Light"/>
              <a:cs typeface="Lato Light"/>
              <a:sym typeface="Lato Light"/>
            </a:endParaRPr>
          </a:p>
        </p:txBody>
      </p:sp>
      <p:pic>
        <p:nvPicPr>
          <p:cNvPr id="657" name="Shape 65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 y="0"/>
            <a:ext cx="9144000" cy="2184321"/>
          </a:xfrm>
          <a:prstGeom prst="rect">
            <a:avLst/>
          </a:prstGeom>
          <a:noFill/>
          <a:ln>
            <a:noFill/>
          </a:ln>
        </p:spPr>
      </p:pic>
      <p:pic>
        <p:nvPicPr>
          <p:cNvPr id="658" name="Shape 65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552541" y="-25143"/>
            <a:ext cx="2086081" cy="1611972"/>
          </a:xfrm>
          <a:prstGeom prst="rect">
            <a:avLst/>
          </a:prstGeom>
          <a:noFill/>
          <a:ln>
            <a:noFill/>
          </a:ln>
        </p:spPr>
      </p:pic>
      <p:sp>
        <p:nvSpPr>
          <p:cNvPr id="659" name="Shape 659"/>
          <p:cNvSpPr txBox="1"/>
          <p:nvPr/>
        </p:nvSpPr>
        <p:spPr>
          <a:xfrm>
            <a:off x="5295422" y="1352550"/>
            <a:ext cx="384335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dirty="0">
                <a:solidFill>
                  <a:schemeClr val="lt1"/>
                </a:solidFill>
                <a:latin typeface="Lato Black"/>
                <a:ea typeface="Lato Black"/>
                <a:cs typeface="Lato Black"/>
                <a:sym typeface="Lato Black"/>
              </a:rPr>
              <a:t>Summer Slugger</a:t>
            </a:r>
            <a:endParaRPr sz="3600" dirty="0">
              <a:solidFill>
                <a:schemeClr val="lt1"/>
              </a:solidFill>
              <a:latin typeface="Lato Black"/>
              <a:ea typeface="Lato Black"/>
              <a:cs typeface="Lato Black"/>
              <a:sym typeface="Lato Black"/>
            </a:endParaRPr>
          </a:p>
        </p:txBody>
      </p:sp>
      <p:sp>
        <p:nvSpPr>
          <p:cNvPr id="660" name="Shape 660"/>
          <p:cNvSpPr txBox="1"/>
          <p:nvPr/>
        </p:nvSpPr>
        <p:spPr>
          <a:xfrm>
            <a:off x="5295423" y="1863940"/>
            <a:ext cx="3848577"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1"/>
                </a:solidFill>
                <a:latin typeface="Lato"/>
                <a:ea typeface="Lato"/>
                <a:cs typeface="Lato"/>
                <a:sym typeface="Lato"/>
              </a:rPr>
              <a:t>Literacy and Math Reinforcement</a:t>
            </a:r>
            <a:endParaRPr sz="1600">
              <a:solidFill>
                <a:schemeClr val="lt1"/>
              </a:solidFill>
              <a:latin typeface="Lato"/>
              <a:ea typeface="Lato"/>
              <a:cs typeface="Lato"/>
              <a:sym typeface="Lato"/>
            </a:endParaRPr>
          </a:p>
        </p:txBody>
      </p:sp>
      <p:sp>
        <p:nvSpPr>
          <p:cNvPr id="661" name="Shape 661"/>
          <p:cNvSpPr txBox="1"/>
          <p:nvPr/>
        </p:nvSpPr>
        <p:spPr>
          <a:xfrm>
            <a:off x="4419600" y="2343150"/>
            <a:ext cx="43434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C3407"/>
                </a:solidFill>
                <a:latin typeface="Lato"/>
                <a:ea typeface="Lato"/>
                <a:cs typeface="Lato"/>
                <a:sym typeface="Lato"/>
              </a:rPr>
              <a:t>Topics Areas</a:t>
            </a:r>
            <a:endParaRPr sz="1800">
              <a:solidFill>
                <a:srgbClr val="FC3407"/>
              </a:solidFill>
              <a:latin typeface="Lato"/>
              <a:ea typeface="Lato"/>
              <a:cs typeface="Lato"/>
              <a:sym typeface="Lato"/>
            </a:endParaRPr>
          </a:p>
        </p:txBody>
      </p:sp>
      <p:sp>
        <p:nvSpPr>
          <p:cNvPr id="662" name="Shape 662"/>
          <p:cNvSpPr txBox="1"/>
          <p:nvPr/>
        </p:nvSpPr>
        <p:spPr>
          <a:xfrm>
            <a:off x="304800" y="2343150"/>
            <a:ext cx="37338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C3407"/>
                </a:solidFill>
                <a:latin typeface="Lato"/>
                <a:ea typeface="Lato"/>
                <a:cs typeface="Lato"/>
                <a:sym typeface="Lato"/>
              </a:rPr>
              <a:t>Highlights</a:t>
            </a:r>
            <a:endParaRPr sz="1800">
              <a:solidFill>
                <a:srgbClr val="FC3407"/>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grpSp>
        <p:nvGrpSpPr>
          <p:cNvPr id="137" name="Shape 137"/>
          <p:cNvGrpSpPr/>
          <p:nvPr/>
        </p:nvGrpSpPr>
        <p:grpSpPr>
          <a:xfrm>
            <a:off x="1447800" y="1445208"/>
            <a:ext cx="1676400" cy="1194376"/>
            <a:chOff x="685800" y="1445208"/>
            <a:chExt cx="1676400" cy="1194376"/>
          </a:xfrm>
        </p:grpSpPr>
        <p:sp>
          <p:nvSpPr>
            <p:cNvPr id="138" name="Shape 138"/>
            <p:cNvSpPr txBox="1"/>
            <p:nvPr/>
          </p:nvSpPr>
          <p:spPr>
            <a:xfrm>
              <a:off x="685800" y="1445208"/>
              <a:ext cx="16764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dirty="0">
                  <a:solidFill>
                    <a:srgbClr val="FF0000"/>
                  </a:solidFill>
                  <a:latin typeface="Lato Black"/>
                  <a:ea typeface="Lato Black"/>
                  <a:cs typeface="Lato Black"/>
                  <a:sym typeface="Lato Black"/>
                </a:rPr>
                <a:t>146</a:t>
              </a:r>
              <a:endParaRPr sz="3600" dirty="0">
                <a:solidFill>
                  <a:srgbClr val="FF0000"/>
                </a:solidFill>
                <a:latin typeface="Lato Black"/>
                <a:ea typeface="Lato Black"/>
                <a:cs typeface="Lato Black"/>
                <a:sym typeface="Lato Black"/>
              </a:endParaRPr>
            </a:p>
          </p:txBody>
        </p:sp>
        <p:sp>
          <p:nvSpPr>
            <p:cNvPr id="139" name="Shape 139"/>
            <p:cNvSpPr txBox="1"/>
            <p:nvPr/>
          </p:nvSpPr>
          <p:spPr>
            <a:xfrm>
              <a:off x="685800" y="2054808"/>
              <a:ext cx="1676400" cy="5847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3C4646"/>
                  </a:solidFill>
                  <a:latin typeface="Lato"/>
                  <a:ea typeface="Lato"/>
                  <a:cs typeface="Lato"/>
                  <a:sym typeface="Lato"/>
                </a:rPr>
                <a:t>SCHOOLS</a:t>
              </a:r>
              <a:endParaRPr/>
            </a:p>
            <a:p>
              <a:pPr marL="0" marR="0" lvl="0" indent="0" algn="l" rtl="0">
                <a:spcBef>
                  <a:spcPts val="0"/>
                </a:spcBef>
                <a:spcAft>
                  <a:spcPts val="0"/>
                </a:spcAft>
                <a:buNone/>
              </a:pPr>
              <a:r>
                <a:rPr lang="en-US" sz="1600">
                  <a:solidFill>
                    <a:srgbClr val="3C4646"/>
                  </a:solidFill>
                  <a:latin typeface="Lato"/>
                  <a:ea typeface="Lato"/>
                  <a:cs typeface="Lato"/>
                  <a:sym typeface="Lato"/>
                </a:rPr>
                <a:t>PARTICIPATING</a:t>
              </a:r>
              <a:endParaRPr/>
            </a:p>
          </p:txBody>
        </p:sp>
      </p:grpSp>
      <p:grpSp>
        <p:nvGrpSpPr>
          <p:cNvPr id="140" name="Shape 140"/>
          <p:cNvGrpSpPr/>
          <p:nvPr/>
        </p:nvGrpSpPr>
        <p:grpSpPr>
          <a:xfrm>
            <a:off x="3708400" y="1445208"/>
            <a:ext cx="1701800" cy="1194376"/>
            <a:chOff x="2641600" y="1445208"/>
            <a:chExt cx="1701800" cy="1194376"/>
          </a:xfrm>
        </p:grpSpPr>
        <p:sp>
          <p:nvSpPr>
            <p:cNvPr id="141" name="Shape 141"/>
            <p:cNvSpPr txBox="1"/>
            <p:nvPr/>
          </p:nvSpPr>
          <p:spPr>
            <a:xfrm>
              <a:off x="2641600" y="1445208"/>
              <a:ext cx="16764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rgbClr val="FF0000"/>
                  </a:solidFill>
                  <a:latin typeface="Lato Black"/>
                  <a:ea typeface="Lato Black"/>
                  <a:cs typeface="Lato Black"/>
                  <a:sym typeface="Lato Black"/>
                </a:rPr>
                <a:t>7,000+</a:t>
              </a:r>
              <a:endParaRPr sz="3600">
                <a:solidFill>
                  <a:srgbClr val="FF0000"/>
                </a:solidFill>
                <a:latin typeface="Lato Black"/>
                <a:ea typeface="Lato Black"/>
                <a:cs typeface="Lato Black"/>
                <a:sym typeface="Lato Black"/>
              </a:endParaRPr>
            </a:p>
          </p:txBody>
        </p:sp>
        <p:sp>
          <p:nvSpPr>
            <p:cNvPr id="142" name="Shape 142"/>
            <p:cNvSpPr txBox="1"/>
            <p:nvPr/>
          </p:nvSpPr>
          <p:spPr>
            <a:xfrm>
              <a:off x="2667000" y="2054808"/>
              <a:ext cx="1676400" cy="5847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3C4646"/>
                  </a:solidFill>
                  <a:latin typeface="Lato"/>
                  <a:ea typeface="Lato"/>
                  <a:cs typeface="Lato"/>
                  <a:sym typeface="Lato"/>
                </a:rPr>
                <a:t>STUDENTS PARTICIPATING</a:t>
              </a:r>
              <a:endParaRPr/>
            </a:p>
          </p:txBody>
        </p:sp>
      </p:grpSp>
      <p:grpSp>
        <p:nvGrpSpPr>
          <p:cNvPr id="143" name="Shape 143"/>
          <p:cNvGrpSpPr/>
          <p:nvPr/>
        </p:nvGrpSpPr>
        <p:grpSpPr>
          <a:xfrm>
            <a:off x="6019800" y="1445208"/>
            <a:ext cx="1981200" cy="1194376"/>
            <a:chOff x="4572000" y="1445208"/>
            <a:chExt cx="1981200" cy="1194376"/>
          </a:xfrm>
        </p:grpSpPr>
        <p:sp>
          <p:nvSpPr>
            <p:cNvPr id="144" name="Shape 144"/>
            <p:cNvSpPr txBox="1"/>
            <p:nvPr/>
          </p:nvSpPr>
          <p:spPr>
            <a:xfrm>
              <a:off x="4597400" y="1445208"/>
              <a:ext cx="19558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rgbClr val="FF0000"/>
                  </a:solidFill>
                  <a:latin typeface="Lato Black"/>
                  <a:ea typeface="Lato Black"/>
                  <a:cs typeface="Lato Black"/>
                  <a:sym typeface="Lato Black"/>
                </a:rPr>
                <a:t>24,000+</a:t>
              </a:r>
              <a:endParaRPr sz="3600">
                <a:solidFill>
                  <a:srgbClr val="FF0000"/>
                </a:solidFill>
                <a:latin typeface="Lato Black"/>
                <a:ea typeface="Lato Black"/>
                <a:cs typeface="Lato Black"/>
                <a:sym typeface="Lato Black"/>
              </a:endParaRPr>
            </a:p>
          </p:txBody>
        </p:sp>
        <p:sp>
          <p:nvSpPr>
            <p:cNvPr id="145" name="Shape 145"/>
            <p:cNvSpPr txBox="1"/>
            <p:nvPr/>
          </p:nvSpPr>
          <p:spPr>
            <a:xfrm>
              <a:off x="4572000" y="2054808"/>
              <a:ext cx="1676400" cy="5847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3C4646"/>
                  </a:solidFill>
                  <a:latin typeface="Lato"/>
                  <a:ea typeface="Lato"/>
                  <a:cs typeface="Lato"/>
                  <a:sym typeface="Lato"/>
                </a:rPr>
                <a:t>CRITICAL SKILL HOURS</a:t>
              </a:r>
              <a:endParaRPr/>
            </a:p>
          </p:txBody>
        </p:sp>
      </p:grpSp>
      <p:sp>
        <p:nvSpPr>
          <p:cNvPr id="146" name="Shape 146"/>
          <p:cNvSpPr txBox="1"/>
          <p:nvPr/>
        </p:nvSpPr>
        <p:spPr>
          <a:xfrm>
            <a:off x="914400" y="3249957"/>
            <a:ext cx="3327400" cy="10464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FF0000"/>
                </a:solidFill>
                <a:latin typeface="Lato"/>
                <a:ea typeface="Lato"/>
                <a:cs typeface="Lato"/>
                <a:sym typeface="Lato"/>
              </a:rPr>
              <a:t>Sponsor Partners</a:t>
            </a:r>
            <a:endParaRPr/>
          </a:p>
          <a:p>
            <a:pPr marL="0" marR="0" lvl="0" indent="0" algn="l" rtl="0">
              <a:spcBef>
                <a:spcPts val="0"/>
              </a:spcBef>
              <a:spcAft>
                <a:spcPts val="0"/>
              </a:spcAft>
              <a:buNone/>
            </a:pPr>
            <a:r>
              <a:rPr lang="en-US">
                <a:solidFill>
                  <a:srgbClr val="3C4646"/>
                </a:solidFill>
                <a:latin typeface="Lato Light"/>
                <a:ea typeface="Lato Light"/>
                <a:cs typeface="Lato Light"/>
                <a:sym typeface="Lato Light"/>
              </a:rPr>
              <a:t> </a:t>
            </a:r>
            <a:r>
              <a:rPr lang="en-US" sz="1400">
                <a:solidFill>
                  <a:srgbClr val="3C4646"/>
                </a:solidFill>
                <a:latin typeface="Lato Light"/>
                <a:ea typeface="Lato Light"/>
                <a:cs typeface="Lato Light"/>
                <a:sym typeface="Lato Light"/>
              </a:rPr>
              <a:t>NHL &amp; NHLPA; Calgary F</a:t>
            </a:r>
            <a:r>
              <a:rPr lang="en-US">
                <a:solidFill>
                  <a:srgbClr val="3C4646"/>
                </a:solidFill>
                <a:latin typeface="Lato Light"/>
                <a:ea typeface="Lato Light"/>
                <a:cs typeface="Lato Light"/>
                <a:sym typeface="Lato Light"/>
              </a:rPr>
              <a:t>lames</a:t>
            </a:r>
            <a:endParaRPr/>
          </a:p>
          <a:p>
            <a:pPr marL="0" marR="0" lvl="0" indent="0" algn="l" rtl="0">
              <a:spcBef>
                <a:spcPts val="0"/>
              </a:spcBef>
              <a:spcAft>
                <a:spcPts val="0"/>
              </a:spcAft>
              <a:buNone/>
            </a:pPr>
            <a:r>
              <a:rPr lang="en-US">
                <a:solidFill>
                  <a:srgbClr val="3C4646"/>
                </a:solidFill>
                <a:latin typeface="Lato Light"/>
                <a:ea typeface="Lato Light"/>
                <a:cs typeface="Lato Light"/>
                <a:sym typeface="Lato Light"/>
              </a:rPr>
              <a:t>MassMutual, Glacier Bancorp, First Community Bank</a:t>
            </a:r>
            <a:endParaRPr sz="1400">
              <a:solidFill>
                <a:srgbClr val="3C4646"/>
              </a:solidFill>
              <a:latin typeface="Lato Light"/>
              <a:ea typeface="Lato Light"/>
              <a:cs typeface="Lato Light"/>
              <a:sym typeface="Lato Light"/>
            </a:endParaRPr>
          </a:p>
        </p:txBody>
      </p:sp>
      <p:sp>
        <p:nvSpPr>
          <p:cNvPr id="147" name="Shape 147"/>
          <p:cNvSpPr txBox="1"/>
          <p:nvPr/>
        </p:nvSpPr>
        <p:spPr>
          <a:xfrm>
            <a:off x="4902200" y="3249957"/>
            <a:ext cx="3327400" cy="15388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FF0000"/>
                </a:solidFill>
                <a:latin typeface="Lato"/>
                <a:ea typeface="Lato"/>
                <a:cs typeface="Lato"/>
                <a:sym typeface="Lato"/>
              </a:rPr>
              <a:t>Standards</a:t>
            </a:r>
            <a:endParaRPr/>
          </a:p>
          <a:p>
            <a:pPr marL="0" marR="0" lvl="0" indent="0" algn="l" rtl="0">
              <a:spcBef>
                <a:spcPts val="0"/>
              </a:spcBef>
              <a:spcAft>
                <a:spcPts val="0"/>
              </a:spcAft>
              <a:buNone/>
            </a:pPr>
            <a:r>
              <a:rPr lang="en-US" sz="1400">
                <a:solidFill>
                  <a:srgbClr val="3C4646"/>
                </a:solidFill>
                <a:latin typeface="Lato Light"/>
                <a:ea typeface="Lato Light"/>
                <a:cs typeface="Lato Light"/>
                <a:sym typeface="Lato Light"/>
              </a:rPr>
              <a:t>Common Core Math &amp; ELA</a:t>
            </a:r>
            <a:endParaRPr/>
          </a:p>
          <a:p>
            <a:pPr marL="0" marR="0" lvl="0" indent="0" algn="l" rtl="0">
              <a:spcBef>
                <a:spcPts val="0"/>
              </a:spcBef>
              <a:spcAft>
                <a:spcPts val="0"/>
              </a:spcAft>
              <a:buNone/>
            </a:pPr>
            <a:r>
              <a:rPr lang="en-US" sz="1400">
                <a:solidFill>
                  <a:srgbClr val="3C4646"/>
                </a:solidFill>
                <a:latin typeface="Lato Light"/>
                <a:ea typeface="Lato Light"/>
                <a:cs typeface="Lato Light"/>
                <a:sym typeface="Lato Light"/>
              </a:rPr>
              <a:t>Jump$tart National Standards</a:t>
            </a:r>
            <a:endParaRPr/>
          </a:p>
          <a:p>
            <a:pPr marL="0" marR="0" lvl="0" indent="0" algn="l" rtl="0">
              <a:spcBef>
                <a:spcPts val="0"/>
              </a:spcBef>
              <a:spcAft>
                <a:spcPts val="0"/>
              </a:spcAft>
              <a:buNone/>
            </a:pPr>
            <a:r>
              <a:rPr lang="en-US" sz="1400">
                <a:solidFill>
                  <a:srgbClr val="3C4646"/>
                </a:solidFill>
                <a:latin typeface="Lato Light"/>
                <a:ea typeface="Lato Light"/>
                <a:cs typeface="Lato Light"/>
                <a:sym typeface="Lato Light"/>
              </a:rPr>
              <a:t>Next Generation Science Standards (NGSS)</a:t>
            </a:r>
            <a:endParaRPr sz="1400">
              <a:solidFill>
                <a:srgbClr val="3C4646"/>
              </a:solidFill>
              <a:latin typeface="Lato Light"/>
              <a:ea typeface="Lato Light"/>
              <a:cs typeface="Lato Light"/>
              <a:sym typeface="Lato Light"/>
            </a:endParaRPr>
          </a:p>
          <a:p>
            <a:pPr marL="0" marR="0" lvl="0" indent="0" algn="l" rtl="0">
              <a:spcBef>
                <a:spcPts val="0"/>
              </a:spcBef>
              <a:spcAft>
                <a:spcPts val="0"/>
              </a:spcAft>
              <a:buNone/>
            </a:pPr>
            <a:endParaRPr sz="1800">
              <a:solidFill>
                <a:srgbClr val="C13B17"/>
              </a:solidFill>
              <a:latin typeface="Lato Light"/>
              <a:ea typeface="Lato Light"/>
              <a:cs typeface="Lato Light"/>
              <a:sym typeface="Lato Light"/>
            </a:endParaRPr>
          </a:p>
        </p:txBody>
      </p:sp>
      <p:sp>
        <p:nvSpPr>
          <p:cNvPr id="148" name="Shape 148"/>
          <p:cNvSpPr txBox="1">
            <a:spLocks noGrp="1"/>
          </p:cNvSpPr>
          <p:nvPr>
            <p:ph type="title"/>
          </p:nvPr>
        </p:nvSpPr>
        <p:spPr>
          <a:xfrm>
            <a:off x="257960" y="457883"/>
            <a:ext cx="8428839" cy="6587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15859"/>
              </a:buClr>
              <a:buSzPts val="3600"/>
              <a:buFont typeface="Lato Black"/>
              <a:buNone/>
            </a:pPr>
            <a:r>
              <a:rPr lang="en-US" sz="3600" b="0" i="0" u="none" strike="noStrike" cap="none" dirty="0">
                <a:solidFill>
                  <a:srgbClr val="515859"/>
                </a:solidFill>
                <a:latin typeface="Lato Black"/>
                <a:ea typeface="Lato Black"/>
                <a:cs typeface="Lato Black"/>
                <a:sym typeface="Lato Black"/>
              </a:rPr>
              <a:t>Local Impact</a:t>
            </a:r>
            <a:endParaRPr sz="3600" b="0" i="0" u="none" strike="noStrike" cap="none" dirty="0">
              <a:solidFill>
                <a:srgbClr val="515859"/>
              </a:solidFill>
              <a:latin typeface="Lato Black"/>
              <a:ea typeface="Lato Black"/>
              <a:cs typeface="Lato Black"/>
              <a:sym typeface="Lato Black"/>
            </a:endParaRPr>
          </a:p>
        </p:txBody>
      </p:sp>
      <p:cxnSp>
        <p:nvCxnSpPr>
          <p:cNvPr id="149" name="Shape 149"/>
          <p:cNvCxnSpPr/>
          <p:nvPr/>
        </p:nvCxnSpPr>
        <p:spPr>
          <a:xfrm>
            <a:off x="4572000" y="-704850"/>
            <a:ext cx="0" cy="7315200"/>
          </a:xfrm>
          <a:prstGeom prst="straightConnector1">
            <a:avLst/>
          </a:prstGeom>
          <a:noFill/>
          <a:ln w="25400" cap="flat" cmpd="sng">
            <a:solidFill>
              <a:srgbClr val="CCCCCC"/>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257960" y="457883"/>
            <a:ext cx="8428800" cy="6588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US"/>
              <a:t>What Sets Us Apart?</a:t>
            </a:r>
            <a:r>
              <a:rPr lang="en-US" u="sng"/>
              <a:t>             </a:t>
            </a:r>
            <a:endParaRPr u="sng"/>
          </a:p>
        </p:txBody>
      </p:sp>
      <p:sp>
        <p:nvSpPr>
          <p:cNvPr id="156" name="Shape 156"/>
          <p:cNvSpPr txBox="1"/>
          <p:nvPr/>
        </p:nvSpPr>
        <p:spPr>
          <a:xfrm>
            <a:off x="568200" y="1350000"/>
            <a:ext cx="6928800" cy="1771200"/>
          </a:xfrm>
          <a:prstGeom prst="rect">
            <a:avLst/>
          </a:prstGeom>
          <a:noFill/>
          <a:ln>
            <a:noFill/>
          </a:ln>
        </p:spPr>
        <p:txBody>
          <a:bodyPr spcFirstLastPara="1" wrap="square" lIns="91425" tIns="91425" rIns="91425" bIns="91425" anchor="t" anchorCtr="0">
            <a:noAutofit/>
          </a:bodyPr>
          <a:lstStyle/>
          <a:p>
            <a:pPr marL="457200" lvl="0" indent="-419100">
              <a:spcBef>
                <a:spcPts val="0"/>
              </a:spcBef>
              <a:spcAft>
                <a:spcPts val="0"/>
              </a:spcAft>
              <a:buSzPts val="3000"/>
              <a:buChar char="●"/>
            </a:pPr>
            <a:r>
              <a:rPr lang="en-US" sz="3000"/>
              <a:t>Sponsorship Model</a:t>
            </a:r>
            <a:endParaRPr sz="3000"/>
          </a:p>
          <a:p>
            <a:pPr marL="457200" lvl="0" indent="-419100">
              <a:spcBef>
                <a:spcPts val="0"/>
              </a:spcBef>
              <a:spcAft>
                <a:spcPts val="0"/>
              </a:spcAft>
              <a:buSzPts val="3000"/>
              <a:buChar char="●"/>
            </a:pPr>
            <a:r>
              <a:rPr lang="en-US" sz="3000"/>
              <a:t>Implementation Team</a:t>
            </a:r>
            <a:endParaRPr sz="3000"/>
          </a:p>
        </p:txBody>
      </p:sp>
      <p:cxnSp>
        <p:nvCxnSpPr>
          <p:cNvPr id="157" name="Shape 157"/>
          <p:cNvCxnSpPr/>
          <p:nvPr/>
        </p:nvCxnSpPr>
        <p:spPr>
          <a:xfrm>
            <a:off x="259300" y="1116675"/>
            <a:ext cx="8505900" cy="34800"/>
          </a:xfrm>
          <a:prstGeom prst="straightConnector1">
            <a:avLst/>
          </a:prstGeom>
          <a:noFill/>
          <a:ln w="38100" cap="flat" cmpd="sng">
            <a:solidFill>
              <a:schemeClr val="dk2"/>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ctrTitle"/>
          </p:nvPr>
        </p:nvSpPr>
        <p:spPr>
          <a:xfrm>
            <a:off x="897479" y="1721140"/>
            <a:ext cx="2957317" cy="213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C3407"/>
              </a:buClr>
              <a:buSzPts val="3600"/>
              <a:buFont typeface="Lato Black"/>
              <a:buNone/>
            </a:pPr>
            <a:r>
              <a:rPr lang="en-US" sz="3600" b="0" i="0" u="none" strike="noStrike" cap="none">
                <a:solidFill>
                  <a:srgbClr val="FC3407"/>
                </a:solidFill>
                <a:latin typeface="Lato Black"/>
                <a:ea typeface="Lato Black"/>
                <a:cs typeface="Lato Black"/>
                <a:sym typeface="Lato Black"/>
              </a:rPr>
              <a:t>Instructional Resources</a:t>
            </a:r>
            <a:endParaRPr sz="3600" b="0" i="0" u="none" strike="noStrike" cap="none">
              <a:solidFill>
                <a:srgbClr val="FC3407"/>
              </a:solidFill>
              <a:latin typeface="Lato Black"/>
              <a:ea typeface="Lato Black"/>
              <a:cs typeface="Lato Black"/>
              <a:sym typeface="Lato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257961" y="491336"/>
            <a:ext cx="8229600" cy="857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15859"/>
              </a:buClr>
              <a:buSzPts val="3600"/>
              <a:buFont typeface="Lato Black"/>
              <a:buNone/>
            </a:pPr>
            <a:r>
              <a:rPr lang="en-US" sz="3600" b="0" i="0" u="none" strike="noStrike" cap="none">
                <a:solidFill>
                  <a:srgbClr val="515859"/>
                </a:solidFill>
                <a:latin typeface="Lato Black"/>
                <a:ea typeface="Lato Black"/>
                <a:cs typeface="Lato Black"/>
                <a:sym typeface="Lato Black"/>
              </a:rPr>
              <a:t>Educator Benefits</a:t>
            </a:r>
            <a:endParaRPr sz="3600" b="0" i="0" u="none" strike="noStrike" cap="none">
              <a:solidFill>
                <a:srgbClr val="515859"/>
              </a:solidFill>
              <a:latin typeface="Lato Black"/>
              <a:ea typeface="Lato Black"/>
              <a:cs typeface="Lato Black"/>
              <a:sym typeface="Lato Black"/>
            </a:endParaRPr>
          </a:p>
        </p:txBody>
      </p:sp>
      <p:sp>
        <p:nvSpPr>
          <p:cNvPr id="168" name="Shape 168"/>
          <p:cNvSpPr txBox="1"/>
          <p:nvPr/>
        </p:nvSpPr>
        <p:spPr>
          <a:xfrm>
            <a:off x="4648200" y="3486150"/>
            <a:ext cx="1828800" cy="738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solidFill>
                  <a:schemeClr val="dk1"/>
                </a:solidFill>
                <a:latin typeface="Lato Light"/>
                <a:ea typeface="Lato Light"/>
                <a:cs typeface="Lato Light"/>
                <a:sym typeface="Lato Light"/>
              </a:rPr>
              <a:t>Access to EVERFI’s ever-growing library of digital curriculum</a:t>
            </a:r>
            <a:endParaRPr sz="1400">
              <a:solidFill>
                <a:schemeClr val="dk1"/>
              </a:solidFill>
              <a:latin typeface="Lato Light"/>
              <a:ea typeface="Lato Light"/>
              <a:cs typeface="Lato Light"/>
              <a:sym typeface="Lato Light"/>
            </a:endParaRPr>
          </a:p>
        </p:txBody>
      </p:sp>
      <p:sp>
        <p:nvSpPr>
          <p:cNvPr id="169" name="Shape 169"/>
          <p:cNvSpPr txBox="1"/>
          <p:nvPr/>
        </p:nvSpPr>
        <p:spPr>
          <a:xfrm>
            <a:off x="6629400" y="3486150"/>
            <a:ext cx="1828800"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solidFill>
                  <a:schemeClr val="dk1"/>
                </a:solidFill>
                <a:latin typeface="Lato Light"/>
                <a:ea typeface="Lato Light"/>
                <a:cs typeface="Lato Light"/>
                <a:sym typeface="Lato Light"/>
              </a:rPr>
              <a:t>Student scholarship opportunities</a:t>
            </a:r>
            <a:endParaRPr sz="1400">
              <a:solidFill>
                <a:schemeClr val="dk1"/>
              </a:solidFill>
              <a:latin typeface="Lato Light"/>
              <a:ea typeface="Lato Light"/>
              <a:cs typeface="Lato Light"/>
              <a:sym typeface="Lato Light"/>
            </a:endParaRPr>
          </a:p>
        </p:txBody>
      </p:sp>
      <p:sp>
        <p:nvSpPr>
          <p:cNvPr id="170" name="Shape 170"/>
          <p:cNvSpPr txBox="1"/>
          <p:nvPr/>
        </p:nvSpPr>
        <p:spPr>
          <a:xfrm>
            <a:off x="262016" y="1200150"/>
            <a:ext cx="8437482" cy="5847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Lato Light"/>
                <a:ea typeface="Lato Light"/>
                <a:cs typeface="Lato Light"/>
                <a:sym typeface="Lato Light"/>
              </a:rPr>
              <a:t>In addition to interactive digital resources aligned to your state standards, educators also receive:</a:t>
            </a:r>
            <a:endParaRPr sz="1600">
              <a:solidFill>
                <a:schemeClr val="dk1"/>
              </a:solidFill>
              <a:latin typeface="Lato Light"/>
              <a:ea typeface="Lato Light"/>
              <a:cs typeface="Lato Light"/>
              <a:sym typeface="Lato Light"/>
            </a:endParaRPr>
          </a:p>
        </p:txBody>
      </p:sp>
      <p:sp>
        <p:nvSpPr>
          <p:cNvPr id="171" name="Shape 171"/>
          <p:cNvSpPr txBox="1"/>
          <p:nvPr/>
        </p:nvSpPr>
        <p:spPr>
          <a:xfrm>
            <a:off x="2667000" y="3486150"/>
            <a:ext cx="1828800"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solidFill>
                  <a:schemeClr val="dk1"/>
                </a:solidFill>
                <a:latin typeface="Lato Light"/>
                <a:ea typeface="Lato Light"/>
                <a:cs typeface="Lato Light"/>
                <a:sym typeface="Lato Light"/>
              </a:rPr>
              <a:t>Lesson plans and discussion questions</a:t>
            </a:r>
            <a:endParaRPr sz="1400">
              <a:solidFill>
                <a:schemeClr val="dk1"/>
              </a:solidFill>
              <a:latin typeface="Lato Light"/>
              <a:ea typeface="Lato Light"/>
              <a:cs typeface="Lato Light"/>
              <a:sym typeface="Lato Light"/>
            </a:endParaRPr>
          </a:p>
        </p:txBody>
      </p:sp>
      <p:sp>
        <p:nvSpPr>
          <p:cNvPr id="172" name="Shape 172"/>
          <p:cNvSpPr txBox="1"/>
          <p:nvPr/>
        </p:nvSpPr>
        <p:spPr>
          <a:xfrm>
            <a:off x="685800" y="3486150"/>
            <a:ext cx="1828800"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solidFill>
                  <a:srgbClr val="3C4646"/>
                </a:solidFill>
                <a:latin typeface="Lato Light"/>
                <a:ea typeface="Lato Light"/>
                <a:cs typeface="Lato Light"/>
                <a:sym typeface="Lato Light"/>
              </a:rPr>
              <a:t>Real time reporting to see your students’ baseline knowledge and growth</a:t>
            </a:r>
            <a:endParaRPr/>
          </a:p>
        </p:txBody>
      </p:sp>
      <p:grpSp>
        <p:nvGrpSpPr>
          <p:cNvPr id="173" name="Shape 173"/>
          <p:cNvGrpSpPr/>
          <p:nvPr/>
        </p:nvGrpSpPr>
        <p:grpSpPr>
          <a:xfrm>
            <a:off x="886968" y="1885950"/>
            <a:ext cx="7342632" cy="1372455"/>
            <a:chOff x="658368" y="2038350"/>
            <a:chExt cx="7827264" cy="1463040"/>
          </a:xfrm>
        </p:grpSpPr>
        <p:grpSp>
          <p:nvGrpSpPr>
            <p:cNvPr id="174" name="Shape 174"/>
            <p:cNvGrpSpPr/>
            <p:nvPr/>
          </p:nvGrpSpPr>
          <p:grpSpPr>
            <a:xfrm>
              <a:off x="4901184" y="2038350"/>
              <a:ext cx="1463040" cy="1463040"/>
              <a:chOff x="4901184" y="1840230"/>
              <a:chExt cx="1463040" cy="1463040"/>
            </a:xfrm>
          </p:grpSpPr>
          <p:sp>
            <p:nvSpPr>
              <p:cNvPr id="175" name="Shape 175"/>
              <p:cNvSpPr/>
              <p:nvPr/>
            </p:nvSpPr>
            <p:spPr>
              <a:xfrm>
                <a:off x="4901184" y="1840230"/>
                <a:ext cx="1463040" cy="1463040"/>
              </a:xfrm>
              <a:prstGeom prst="ellipse">
                <a:avLst/>
              </a:prstGeom>
              <a:solidFill>
                <a:srgbClr val="F2F2F2"/>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bin"/>
                  <a:ea typeface="Cabin"/>
                  <a:cs typeface="Cabin"/>
                  <a:sym typeface="Cabin"/>
                </a:endParaRPr>
              </a:p>
            </p:txBody>
          </p:sp>
          <p:pic>
            <p:nvPicPr>
              <p:cNvPr id="176" name="Shape 176" descr="Computers.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81600" y="2068832"/>
                <a:ext cx="1005837" cy="1005837"/>
              </a:xfrm>
              <a:prstGeom prst="rect">
                <a:avLst/>
              </a:prstGeom>
              <a:noFill/>
              <a:ln>
                <a:noFill/>
              </a:ln>
            </p:spPr>
          </p:pic>
        </p:grpSp>
        <p:grpSp>
          <p:nvGrpSpPr>
            <p:cNvPr id="177" name="Shape 177"/>
            <p:cNvGrpSpPr/>
            <p:nvPr/>
          </p:nvGrpSpPr>
          <p:grpSpPr>
            <a:xfrm>
              <a:off x="2779776" y="2038350"/>
              <a:ext cx="1463040" cy="1463040"/>
              <a:chOff x="2779776" y="1840230"/>
              <a:chExt cx="1463040" cy="1463040"/>
            </a:xfrm>
          </p:grpSpPr>
          <p:sp>
            <p:nvSpPr>
              <p:cNvPr id="178" name="Shape 178"/>
              <p:cNvSpPr/>
              <p:nvPr/>
            </p:nvSpPr>
            <p:spPr>
              <a:xfrm>
                <a:off x="2779776" y="1840230"/>
                <a:ext cx="1463040" cy="1463040"/>
              </a:xfrm>
              <a:prstGeom prst="ellipse">
                <a:avLst/>
              </a:prstGeom>
              <a:solidFill>
                <a:srgbClr val="F2F2F2"/>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bin"/>
                  <a:ea typeface="Cabin"/>
                  <a:cs typeface="Cabin"/>
                  <a:sym typeface="Cabin"/>
                </a:endParaRPr>
              </a:p>
            </p:txBody>
          </p:sp>
          <p:pic>
            <p:nvPicPr>
              <p:cNvPr id="179" name="Shape 179" descr="Notebook.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048000" y="2068830"/>
                <a:ext cx="1005840" cy="1005840"/>
              </a:xfrm>
              <a:prstGeom prst="rect">
                <a:avLst/>
              </a:prstGeom>
              <a:noFill/>
              <a:ln>
                <a:noFill/>
              </a:ln>
            </p:spPr>
          </p:pic>
        </p:grpSp>
        <p:grpSp>
          <p:nvGrpSpPr>
            <p:cNvPr id="180" name="Shape 180"/>
            <p:cNvGrpSpPr/>
            <p:nvPr/>
          </p:nvGrpSpPr>
          <p:grpSpPr>
            <a:xfrm>
              <a:off x="7022592" y="2038350"/>
              <a:ext cx="1463040" cy="1463040"/>
              <a:chOff x="7022592" y="1840230"/>
              <a:chExt cx="1463040" cy="1463040"/>
            </a:xfrm>
          </p:grpSpPr>
          <p:sp>
            <p:nvSpPr>
              <p:cNvPr id="181" name="Shape 181"/>
              <p:cNvSpPr/>
              <p:nvPr/>
            </p:nvSpPr>
            <p:spPr>
              <a:xfrm>
                <a:off x="7022592" y="1840230"/>
                <a:ext cx="1463040" cy="1463040"/>
              </a:xfrm>
              <a:prstGeom prst="ellipse">
                <a:avLst/>
              </a:prstGeom>
              <a:solidFill>
                <a:srgbClr val="F2F2F2"/>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bin"/>
                  <a:ea typeface="Cabin"/>
                  <a:cs typeface="Cabin"/>
                  <a:sym typeface="Cabin"/>
                </a:endParaRPr>
              </a:p>
            </p:txBody>
          </p:sp>
          <p:pic>
            <p:nvPicPr>
              <p:cNvPr id="182" name="Shape 182" descr="PiggyBank.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267192" y="2068830"/>
                <a:ext cx="1005840" cy="1005840"/>
              </a:xfrm>
              <a:prstGeom prst="rect">
                <a:avLst/>
              </a:prstGeom>
              <a:noFill/>
              <a:ln>
                <a:noFill/>
              </a:ln>
            </p:spPr>
          </p:pic>
        </p:grpSp>
        <p:grpSp>
          <p:nvGrpSpPr>
            <p:cNvPr id="183" name="Shape 183"/>
            <p:cNvGrpSpPr/>
            <p:nvPr/>
          </p:nvGrpSpPr>
          <p:grpSpPr>
            <a:xfrm>
              <a:off x="658368" y="2038350"/>
              <a:ext cx="1463040" cy="1463040"/>
              <a:chOff x="658368" y="1840230"/>
              <a:chExt cx="1463040" cy="1463040"/>
            </a:xfrm>
          </p:grpSpPr>
          <p:sp>
            <p:nvSpPr>
              <p:cNvPr id="184" name="Shape 184"/>
              <p:cNvSpPr/>
              <p:nvPr/>
            </p:nvSpPr>
            <p:spPr>
              <a:xfrm>
                <a:off x="658368" y="1840230"/>
                <a:ext cx="1463040" cy="1463040"/>
              </a:xfrm>
              <a:prstGeom prst="ellipse">
                <a:avLst/>
              </a:prstGeom>
              <a:solidFill>
                <a:srgbClr val="F2F2F2"/>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D8D8D8"/>
                  </a:solidFill>
                  <a:latin typeface="Cabin"/>
                  <a:ea typeface="Cabin"/>
                  <a:cs typeface="Cabin"/>
                  <a:sym typeface="Cabin"/>
                </a:endParaRPr>
              </a:p>
            </p:txBody>
          </p:sp>
          <p:pic>
            <p:nvPicPr>
              <p:cNvPr id="185" name="Shape 185" descr="Idea.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90926" y="2068830"/>
                <a:ext cx="1005840" cy="1005840"/>
              </a:xfrm>
              <a:prstGeom prst="rect">
                <a:avLst/>
              </a:prstGeom>
              <a:noFill/>
              <a:ln>
                <a:noFill/>
              </a:ln>
            </p:spPr>
          </p:pic>
        </p:gr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5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K-1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imary Content Slides">
  <a:themeElements>
    <a:clrScheme name="Custom 9">
      <a:dk1>
        <a:srgbClr val="3E4646"/>
      </a:dk1>
      <a:lt1>
        <a:srgbClr val="FFFFFF"/>
      </a:lt1>
      <a:dk2>
        <a:srgbClr val="000000"/>
      </a:dk2>
      <a:lt2>
        <a:srgbClr val="C1C1C0"/>
      </a:lt2>
      <a:accent1>
        <a:srgbClr val="FBA927"/>
      </a:accent1>
      <a:accent2>
        <a:srgbClr val="A90F1C"/>
      </a:accent2>
      <a:accent3>
        <a:srgbClr val="149D91"/>
      </a:accent3>
      <a:accent4>
        <a:srgbClr val="6B0A2A"/>
      </a:accent4>
      <a:accent5>
        <a:srgbClr val="53BDC1"/>
      </a:accent5>
      <a:accent6>
        <a:srgbClr val="FC3407"/>
      </a:accent6>
      <a:hlink>
        <a:srgbClr val="0F7784"/>
      </a:hlink>
      <a:folHlink>
        <a:srgbClr val="B2101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vider Slide Option 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ivider Slide Option 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2439</Words>
  <Application>Microsoft Office PowerPoint</Application>
  <PresentationFormat>On-screen Show (16:9)</PresentationFormat>
  <Paragraphs>532</Paragraphs>
  <Slides>50</Slides>
  <Notes>50</Notes>
  <HiddenSlides>2</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50</vt:i4>
      </vt:variant>
    </vt:vector>
  </HeadingPairs>
  <TitlesOfParts>
    <vt:vector size="63" baseType="lpstr">
      <vt:lpstr>Calibri</vt:lpstr>
      <vt:lpstr>Lato</vt:lpstr>
      <vt:lpstr>Cabin</vt:lpstr>
      <vt:lpstr>Noto Sans Symbols</vt:lpstr>
      <vt:lpstr>Gill Sans MT</vt:lpstr>
      <vt:lpstr>Lato Black</vt:lpstr>
      <vt:lpstr>Lato Light</vt:lpstr>
      <vt:lpstr>Merriweather Sans</vt:lpstr>
      <vt:lpstr>Arial</vt:lpstr>
      <vt:lpstr>K-12</vt:lpstr>
      <vt:lpstr>Primary Content Slides</vt:lpstr>
      <vt:lpstr>Divider Slide Option 1</vt:lpstr>
      <vt:lpstr>Divider Slide Option 2</vt:lpstr>
      <vt:lpstr>PowerPoint Presentation</vt:lpstr>
      <vt:lpstr>PowerPoint Presentation</vt:lpstr>
      <vt:lpstr>About EVERFI</vt:lpstr>
      <vt:lpstr>EVERFI K-12</vt:lpstr>
      <vt:lpstr>EVERFI</vt:lpstr>
      <vt:lpstr>Local Impact</vt:lpstr>
      <vt:lpstr>What Sets Us Apart?             </vt:lpstr>
      <vt:lpstr>Instructional Resources</vt:lpstr>
      <vt:lpstr>Educator Benefits</vt:lpstr>
      <vt:lpstr>PowerPoint Presentation</vt:lpstr>
      <vt:lpstr>Course Details</vt:lpstr>
      <vt:lpstr>Feedback</vt:lpstr>
      <vt:lpstr>Teachers Love EverFi!</vt:lpstr>
      <vt:lpstr>PowerPoint Presentation</vt:lpstr>
      <vt:lpstr>Checking In</vt:lpstr>
      <vt:lpstr>Course Details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Getting Started</vt:lpstr>
      <vt:lpstr>Implementation Strategies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Best Practices</vt:lpstr>
      <vt:lpstr>Contact Me:</vt:lpstr>
      <vt:lpstr>PowerPoint Presentation</vt:lpstr>
      <vt:lpstr>PowerPoint Presentation</vt:lpstr>
      <vt:lpstr>Stay Connected</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Cope, Penny</dc:creator>
  <cp:lastModifiedBy>Smillie, Monica</cp:lastModifiedBy>
  <cp:revision>4</cp:revision>
  <dcterms:modified xsi:type="dcterms:W3CDTF">2018-04-09T18:55:40Z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C4AB2526-B0C8-4720-8CE4-757F93345A4C</vt:lpwstr>
  </property>
  <property fmtid="{D5CDD505-2E9C-101B-9397-08002B2CF9AE}" pid="3" name="ArticulatePath">
    <vt:lpwstr>Sean Montana Training PPT (1)</vt:lpwstr>
  </property>
</Properties>
</file>