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57" r:id="rId5"/>
    <p:sldId id="258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76CB-C0E7-4111-AD33-CC896E820C67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DC45-DB9F-408D-99A6-C99E454C2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99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76CB-C0E7-4111-AD33-CC896E820C67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DC45-DB9F-408D-99A6-C99E454C2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4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76CB-C0E7-4111-AD33-CC896E820C67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DC45-DB9F-408D-99A6-C99E454C251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7479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76CB-C0E7-4111-AD33-CC896E820C67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DC45-DB9F-408D-99A6-C99E454C2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63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76CB-C0E7-4111-AD33-CC896E820C67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DC45-DB9F-408D-99A6-C99E454C251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452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76CB-C0E7-4111-AD33-CC896E820C67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DC45-DB9F-408D-99A6-C99E454C2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23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76CB-C0E7-4111-AD33-CC896E820C67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DC45-DB9F-408D-99A6-C99E454C2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13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76CB-C0E7-4111-AD33-CC896E820C67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DC45-DB9F-408D-99A6-C99E454C2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43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76CB-C0E7-4111-AD33-CC896E820C67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DC45-DB9F-408D-99A6-C99E454C2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5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76CB-C0E7-4111-AD33-CC896E820C67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DC45-DB9F-408D-99A6-C99E454C2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9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76CB-C0E7-4111-AD33-CC896E820C67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DC45-DB9F-408D-99A6-C99E454C2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61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76CB-C0E7-4111-AD33-CC896E820C67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DC45-DB9F-408D-99A6-C99E454C2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76CB-C0E7-4111-AD33-CC896E820C67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DC45-DB9F-408D-99A6-C99E454C2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58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76CB-C0E7-4111-AD33-CC896E820C67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DC45-DB9F-408D-99A6-C99E454C2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6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76CB-C0E7-4111-AD33-CC896E820C67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DC45-DB9F-408D-99A6-C99E454C2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4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76CB-C0E7-4111-AD33-CC896E820C67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DC45-DB9F-408D-99A6-C99E454C2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0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976CB-C0E7-4111-AD33-CC896E820C67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54EDC45-DB9F-408D-99A6-C99E454C2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0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63DA-0992-4DBF-86A2-4C9A76D26A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9780" y="3893564"/>
            <a:ext cx="7766936" cy="801199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Mini Grants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5689C4-21B3-495D-9304-9BB014DB2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861" y="1487659"/>
            <a:ext cx="542237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49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1D191-1E21-41E0-850B-4F47CE411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Mini Grants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20126-A7EE-40B0-845D-9DEC07635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7983"/>
            <a:ext cx="8596668" cy="4623379"/>
          </a:xfrm>
        </p:spPr>
        <p:txBody>
          <a:bodyPr>
            <a:normAutofit/>
          </a:bodyPr>
          <a:lstStyle/>
          <a:p>
            <a:r>
              <a:rPr lang="en-US" sz="2800" dirty="0"/>
              <a:t>Montana Financial Education Coalition is proud to promote local efforts to expand financial education across our state</a:t>
            </a:r>
          </a:p>
          <a:p>
            <a:r>
              <a:rPr lang="en-US" sz="2800" dirty="0"/>
              <a:t>We hope that with the help of these mini-grants organizations will be able to implement activities in their communities with an emphasis on Financial Education and Consumer Protection</a:t>
            </a:r>
          </a:p>
          <a:p>
            <a:r>
              <a:rPr lang="en-US" sz="2800" dirty="0"/>
              <a:t>Mini grants can augment existing or new strategies/programs</a:t>
            </a:r>
          </a:p>
        </p:txBody>
      </p:sp>
    </p:spTree>
    <p:extLst>
      <p:ext uri="{BB962C8B-B14F-4D97-AF65-F5344CB8AC3E}">
        <p14:creationId xmlns:p14="http://schemas.microsoft.com/office/powerpoint/2010/main" val="3045139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1D191-1E21-41E0-850B-4F47CE411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Mini Grants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20126-A7EE-40B0-845D-9DEC07635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7983"/>
            <a:ext cx="8596668" cy="4623379"/>
          </a:xfrm>
        </p:spPr>
        <p:txBody>
          <a:bodyPr>
            <a:normAutofit/>
          </a:bodyPr>
          <a:lstStyle/>
          <a:p>
            <a:r>
              <a:rPr lang="en-US" sz="3200" dirty="0"/>
              <a:t>Applications available today (will also be available via www.mtmfec.org) and must be returned by May 31, 2018</a:t>
            </a:r>
          </a:p>
          <a:p>
            <a:r>
              <a:rPr lang="en-US" sz="3200" dirty="0"/>
              <a:t>There will be a maximum of 10 grants awarded with the maximum of each grant being $750</a:t>
            </a:r>
          </a:p>
          <a:p>
            <a:r>
              <a:rPr lang="en-US" sz="3200" dirty="0"/>
              <a:t>Grant funds must be utilized by the end of December 31, 2018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59253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C367C-EF66-4213-9E0A-44F8EEF04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7169"/>
          </a:xfrm>
        </p:spPr>
        <p:txBody>
          <a:bodyPr/>
          <a:lstStyle/>
          <a:p>
            <a:r>
              <a:rPr lang="en-US" dirty="0"/>
              <a:t>2016 Mini Grant Recipients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085C1-F3B3-4961-860B-B8A952A5F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94228"/>
            <a:ext cx="8596668" cy="474713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Helena area Montana Youth Homes</a:t>
            </a:r>
          </a:p>
          <a:p>
            <a:r>
              <a:rPr lang="en-US" sz="2400" dirty="0"/>
              <a:t>Free Financial Education Classes for Women</a:t>
            </a:r>
          </a:p>
          <a:p>
            <a:r>
              <a:rPr lang="en-US" sz="2400" dirty="0"/>
              <a:t>Montana Association Business Professionals of America </a:t>
            </a:r>
          </a:p>
          <a:p>
            <a:r>
              <a:rPr lang="en-US" sz="2400" dirty="0"/>
              <a:t>MSU Extension </a:t>
            </a:r>
          </a:p>
          <a:p>
            <a:pPr lvl="1"/>
            <a:r>
              <a:rPr lang="en-US" sz="2400" dirty="0"/>
              <a:t>Fort Peck Reservation</a:t>
            </a:r>
          </a:p>
          <a:p>
            <a:pPr lvl="1"/>
            <a:r>
              <a:rPr lang="en-US" sz="2400" dirty="0"/>
              <a:t>Ravalli County</a:t>
            </a:r>
          </a:p>
          <a:p>
            <a:pPr lvl="1"/>
            <a:r>
              <a:rPr lang="en-US" sz="2400" dirty="0"/>
              <a:t>Missoula County</a:t>
            </a:r>
          </a:p>
          <a:p>
            <a:pPr lvl="1"/>
            <a:r>
              <a:rPr lang="en-US" sz="2400" dirty="0"/>
              <a:t>Custer County</a:t>
            </a:r>
          </a:p>
          <a:p>
            <a:pPr lvl="1"/>
            <a:r>
              <a:rPr lang="en-US" sz="2400" dirty="0"/>
              <a:t>Stillwater County</a:t>
            </a:r>
          </a:p>
          <a:p>
            <a:pPr lvl="1"/>
            <a:r>
              <a:rPr lang="en-US" sz="2400" dirty="0"/>
              <a:t>Teton County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047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2A293-13E3-4C29-930A-27D77919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Literacy in Montana Youth Homes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7F04F-7226-4792-A288-0A6EDFF75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Contact: Linda Leffler</a:t>
            </a:r>
          </a:p>
          <a:p>
            <a:r>
              <a:rPr lang="en-US" sz="2800" dirty="0"/>
              <a:t>Financial literacy sessions held for high school-aged residents of two different youth homes</a:t>
            </a:r>
          </a:p>
          <a:p>
            <a:r>
              <a:rPr lang="en-US" sz="2800" dirty="0"/>
              <a:t>Coordinated with Summer Red with Rural Dynamics who helped teach basic goal setting, budgeting and financial vision skills</a:t>
            </a:r>
          </a:p>
          <a:p>
            <a:r>
              <a:rPr lang="en-US" sz="2800" dirty="0"/>
              <a:t>Grant used for meal delivered to the residents at the completion of the exercises covered during the sessions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660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20BDF-8EC1-4DED-A0FD-C55ED8E13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1635"/>
          </a:xfrm>
        </p:spPr>
        <p:txBody>
          <a:bodyPr/>
          <a:lstStyle/>
          <a:p>
            <a:r>
              <a:rPr lang="en-US" dirty="0"/>
              <a:t>MSU Extension – Fort Peck Reservation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DFB21-ED4F-4331-A491-E2291F83E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31235"/>
            <a:ext cx="8596668" cy="4817165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Contact: Wendy Becker</a:t>
            </a:r>
          </a:p>
          <a:p>
            <a:r>
              <a:rPr lang="en-US" sz="2400" dirty="0"/>
              <a:t>Financial literacy training about credit scores</a:t>
            </a:r>
          </a:p>
          <a:p>
            <a:r>
              <a:rPr lang="en-US" sz="2400" dirty="0"/>
              <a:t>Program focused on-what is credit, how do we obtain it, use it positively, and finally used two games to reinforce learning the objectives</a:t>
            </a:r>
          </a:p>
          <a:p>
            <a:pPr lvl="1"/>
            <a:r>
              <a:rPr lang="en-US" sz="2400" i="1" dirty="0"/>
              <a:t>Credit Score Millionaire </a:t>
            </a:r>
            <a:r>
              <a:rPr lang="en-US" sz="2400" dirty="0"/>
              <a:t>and </a:t>
            </a:r>
            <a:r>
              <a:rPr lang="en-US" sz="2400" i="1" dirty="0"/>
              <a:t>Night of the Living Debt</a:t>
            </a:r>
          </a:p>
          <a:p>
            <a:r>
              <a:rPr lang="en-US" sz="2400" dirty="0"/>
              <a:t>Over 66 students participated in eight different classrooms, and 35 adults participated in the day long Tribal Financial Literacy workshop  </a:t>
            </a:r>
          </a:p>
          <a:p>
            <a:r>
              <a:rPr lang="en-US" sz="2400" dirty="0"/>
              <a:t>Grant funds were used in combination with help from the Fort Peck Housing Authority and a ROSS Grant for the meeting room, meal and refreshments, booklets, and equipment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719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DCA043-5E8F-4AF1-8C0A-ABB601B3F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258" y="580914"/>
            <a:ext cx="5568611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94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20BDF-8EC1-4DED-A0FD-C55ED8E13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1635"/>
          </a:xfrm>
        </p:spPr>
        <p:txBody>
          <a:bodyPr/>
          <a:lstStyle/>
          <a:p>
            <a:r>
              <a:rPr lang="en-US" dirty="0"/>
              <a:t>MSU Extension – Ravalli County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DFB21-ED4F-4331-A491-E2291F83E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80160"/>
            <a:ext cx="8596668" cy="496823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Contact: Katelyn Anderson</a:t>
            </a:r>
          </a:p>
          <a:p>
            <a:r>
              <a:rPr lang="en-US" sz="2800" dirty="0"/>
              <a:t>Grant funds were used to purchase an iPad Pro</a:t>
            </a:r>
          </a:p>
          <a:p>
            <a:r>
              <a:rPr lang="en-US" sz="2800" dirty="0"/>
              <a:t>iPad is used as part of the financial education classes taught by this extension office</a:t>
            </a:r>
          </a:p>
          <a:p>
            <a:pPr lvl="1"/>
            <a:r>
              <a:rPr lang="en-US" sz="2800" dirty="0"/>
              <a:t>Hamilton High School</a:t>
            </a:r>
          </a:p>
          <a:p>
            <a:pPr lvl="2"/>
            <a:r>
              <a:rPr lang="en-US" sz="2800" dirty="0"/>
              <a:t>Credit cards and credit scores</a:t>
            </a:r>
          </a:p>
          <a:p>
            <a:pPr lvl="2"/>
            <a:r>
              <a:rPr lang="en-US" sz="2800" dirty="0"/>
              <a:t>Interactive…</a:t>
            </a:r>
            <a:r>
              <a:rPr lang="en-US" sz="2800" i="1" dirty="0"/>
              <a:t>Night of the Living Debt</a:t>
            </a:r>
          </a:p>
          <a:p>
            <a:pPr lvl="1"/>
            <a:r>
              <a:rPr lang="en-US" sz="2800" dirty="0"/>
              <a:t>Bitterroot Early Learning Center</a:t>
            </a:r>
          </a:p>
          <a:p>
            <a:pPr lvl="2"/>
            <a:r>
              <a:rPr lang="en-US" sz="2800" dirty="0"/>
              <a:t>Saving and buying</a:t>
            </a:r>
          </a:p>
          <a:p>
            <a:pPr lvl="2"/>
            <a:r>
              <a:rPr lang="en-US" sz="2800" dirty="0"/>
              <a:t>Interactive…</a:t>
            </a:r>
            <a:r>
              <a:rPr lang="en-US" sz="2800" i="1" dirty="0"/>
              <a:t>Marlon Monkey Borrows Bananas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442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6F70977-BEAF-4794-8A07-08FF679FDA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58" y="274320"/>
            <a:ext cx="3548827" cy="6309360"/>
          </a:xfrm>
        </p:spPr>
      </p:pic>
    </p:spTree>
    <p:extLst>
      <p:ext uri="{BB962C8B-B14F-4D97-AF65-F5344CB8AC3E}">
        <p14:creationId xmlns:p14="http://schemas.microsoft.com/office/powerpoint/2010/main" val="230672274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</TotalTime>
  <Words>376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        Mini Grants</vt:lpstr>
      <vt:lpstr>2018 Mini Grants  </vt:lpstr>
      <vt:lpstr>2018 Mini Grants  </vt:lpstr>
      <vt:lpstr>2016 Mini Grant Recipients</vt:lpstr>
      <vt:lpstr>Financial Literacy in Montana Youth Homes</vt:lpstr>
      <vt:lpstr>MSU Extension – Fort Peck Reservation </vt:lpstr>
      <vt:lpstr>PowerPoint Presentation</vt:lpstr>
      <vt:lpstr>MSU Extension – Ravalli County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MFEC Mini Grant program</dc:title>
  <dc:creator>Romano, Christopher</dc:creator>
  <cp:lastModifiedBy>Romano, Christopher</cp:lastModifiedBy>
  <cp:revision>10</cp:revision>
  <dcterms:created xsi:type="dcterms:W3CDTF">2018-04-03T11:57:38Z</dcterms:created>
  <dcterms:modified xsi:type="dcterms:W3CDTF">2018-04-03T19:20:54Z</dcterms:modified>
</cp:coreProperties>
</file>